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300" r:id="rId12"/>
    <p:sldId id="270" r:id="rId13"/>
    <p:sldId id="275" r:id="rId14"/>
    <p:sldId id="302" r:id="rId15"/>
    <p:sldId id="272" r:id="rId16"/>
    <p:sldId id="269" r:id="rId17"/>
    <p:sldId id="303" r:id="rId18"/>
    <p:sldId id="301" r:id="rId19"/>
    <p:sldId id="304" r:id="rId20"/>
    <p:sldId id="273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 Black" panose="020B0604020202020204" charset="0"/>
      <p:bold r:id="rId31"/>
      <p:boldItalic r:id="rId32"/>
    </p:embeddedFont>
    <p:embeddedFont>
      <p:font typeface="Oswald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871DA4-C816-4EFC-8553-5A8300018536}">
  <a:tblStyle styleId="{A8871DA4-C816-4EFC-8553-5A83000185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af5615292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af5615292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af5615292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af5615292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942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e4a1261a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de4a1261a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de6246668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de6246668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af5615292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af5615292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602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b0dc497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b0dc497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c53d306f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c53d306f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c53d306f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c53d306f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005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e4a1261a0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e4a1261a0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70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e4a1261a0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e4a1261a0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11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c41cfd0f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c41cfd0f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e4a1261a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de4a1261a0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e4a1261a0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e4a1261a0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af5615292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af5615292_2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0137a3976_1_20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0137a3976_1_20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b0dc4974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b0dc4974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e4a1261a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e4a1261a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af5615292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af5615292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af5615292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af5615292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801100" y="540000"/>
            <a:ext cx="5622900" cy="3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83125" y="3815400"/>
            <a:ext cx="4341000" cy="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8065" y="4467647"/>
            <a:ext cx="508789" cy="508810"/>
            <a:chOff x="4154575" y="4310225"/>
            <a:chExt cx="605125" cy="605150"/>
          </a:xfrm>
        </p:grpSpPr>
        <p:sp>
          <p:nvSpPr>
            <p:cNvPr id="12" name="Google Shape;12;p2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10800000">
            <a:off x="174350" y="-366650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995900" y="456886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1"/>
          </p:nvPr>
        </p:nvSpPr>
        <p:spPr>
          <a:xfrm>
            <a:off x="823025" y="2246511"/>
            <a:ext cx="2325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2"/>
          </p:nvPr>
        </p:nvSpPr>
        <p:spPr>
          <a:xfrm>
            <a:off x="823025" y="2691711"/>
            <a:ext cx="23256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3"/>
          </p:nvPr>
        </p:nvSpPr>
        <p:spPr>
          <a:xfrm>
            <a:off x="3409125" y="2246511"/>
            <a:ext cx="2325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4"/>
          </p:nvPr>
        </p:nvSpPr>
        <p:spPr>
          <a:xfrm>
            <a:off x="3409125" y="2691711"/>
            <a:ext cx="23256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5"/>
          </p:nvPr>
        </p:nvSpPr>
        <p:spPr>
          <a:xfrm>
            <a:off x="5995150" y="2246511"/>
            <a:ext cx="2325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6"/>
          </p:nvPr>
        </p:nvSpPr>
        <p:spPr>
          <a:xfrm>
            <a:off x="5995150" y="2691711"/>
            <a:ext cx="23256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/>
          <p:nvPr/>
        </p:nvSpPr>
        <p:spPr>
          <a:xfrm rot="5400000">
            <a:off x="7680410" y="-106937"/>
            <a:ext cx="1311142" cy="948272"/>
          </a:xfrm>
          <a:custGeom>
            <a:avLst/>
            <a:gdLst/>
            <a:ahLst/>
            <a:cxnLst/>
            <a:rect l="l" t="t" r="r" b="b"/>
            <a:pathLst>
              <a:path w="67333" h="48698" extrusionOk="0">
                <a:moveTo>
                  <a:pt x="1" y="0"/>
                </a:moveTo>
                <a:lnTo>
                  <a:pt x="1" y="48698"/>
                </a:lnTo>
                <a:lnTo>
                  <a:pt x="43031" y="48698"/>
                </a:lnTo>
                <a:cubicBezTo>
                  <a:pt x="56478" y="48698"/>
                  <a:pt x="67332" y="37844"/>
                  <a:pt x="67332" y="24301"/>
                </a:cubicBezTo>
                <a:cubicBezTo>
                  <a:pt x="67332" y="10854"/>
                  <a:pt x="56478" y="0"/>
                  <a:pt x="430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 rot="10800000">
            <a:off x="654718" y="4183675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 rot="10800000">
            <a:off x="479488" y="4404071"/>
            <a:ext cx="3489075" cy="3489050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 rot="5400000">
            <a:off x="6091637" y="3743882"/>
            <a:ext cx="548668" cy="1649989"/>
            <a:chOff x="5883475" y="2514100"/>
            <a:chExt cx="650775" cy="1957050"/>
          </a:xfrm>
        </p:grpSpPr>
        <p:sp>
          <p:nvSpPr>
            <p:cNvPr id="168" name="Google Shape;168;p19"/>
            <p:cNvSpPr/>
            <p:nvPr/>
          </p:nvSpPr>
          <p:spPr>
            <a:xfrm>
              <a:off x="5883475" y="2514100"/>
              <a:ext cx="650775" cy="650750"/>
            </a:xfrm>
            <a:custGeom>
              <a:avLst/>
              <a:gdLst/>
              <a:ahLst/>
              <a:cxnLst/>
              <a:rect l="l" t="t" r="r" b="b"/>
              <a:pathLst>
                <a:path w="26031" h="26030" fill="none" extrusionOk="0">
                  <a:moveTo>
                    <a:pt x="1" y="12967"/>
                  </a:moveTo>
                  <a:lnTo>
                    <a:pt x="13063" y="0"/>
                  </a:lnTo>
                  <a:lnTo>
                    <a:pt x="26030" y="12967"/>
                  </a:lnTo>
                  <a:lnTo>
                    <a:pt x="13063" y="26030"/>
                  </a:lnTo>
                  <a:close/>
                </a:path>
              </a:pathLst>
            </a:custGeom>
            <a:noFill/>
            <a:ln w="288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5883475" y="3167225"/>
              <a:ext cx="650775" cy="650775"/>
            </a:xfrm>
            <a:custGeom>
              <a:avLst/>
              <a:gdLst/>
              <a:ahLst/>
              <a:cxnLst/>
              <a:rect l="l" t="t" r="r" b="b"/>
              <a:pathLst>
                <a:path w="26031" h="26031" fill="none" extrusionOk="0">
                  <a:moveTo>
                    <a:pt x="1" y="13064"/>
                  </a:moveTo>
                  <a:lnTo>
                    <a:pt x="13063" y="1"/>
                  </a:lnTo>
                  <a:lnTo>
                    <a:pt x="26030" y="13064"/>
                  </a:lnTo>
                  <a:lnTo>
                    <a:pt x="13063" y="26031"/>
                  </a:lnTo>
                  <a:close/>
                </a:path>
              </a:pathLst>
            </a:custGeom>
            <a:noFill/>
            <a:ln w="288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883475" y="3820375"/>
              <a:ext cx="650775" cy="650775"/>
            </a:xfrm>
            <a:custGeom>
              <a:avLst/>
              <a:gdLst/>
              <a:ahLst/>
              <a:cxnLst/>
              <a:rect l="l" t="t" r="r" b="b"/>
              <a:pathLst>
                <a:path w="26031" h="26031" fill="none" extrusionOk="0">
                  <a:moveTo>
                    <a:pt x="1" y="13063"/>
                  </a:moveTo>
                  <a:lnTo>
                    <a:pt x="13063" y="1"/>
                  </a:lnTo>
                  <a:lnTo>
                    <a:pt x="26030" y="13063"/>
                  </a:lnTo>
                  <a:lnTo>
                    <a:pt x="13063" y="26030"/>
                  </a:lnTo>
                  <a:close/>
                </a:path>
              </a:pathLst>
            </a:custGeom>
            <a:noFill/>
            <a:ln w="288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9"/>
          <p:cNvGrpSpPr/>
          <p:nvPr/>
        </p:nvGrpSpPr>
        <p:grpSpPr>
          <a:xfrm>
            <a:off x="6597125" y="237425"/>
            <a:ext cx="605125" cy="605150"/>
            <a:chOff x="4154575" y="4310225"/>
            <a:chExt cx="605125" cy="605150"/>
          </a:xfrm>
        </p:grpSpPr>
        <p:sp>
          <p:nvSpPr>
            <p:cNvPr id="172" name="Google Shape;172;p19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 rot="10800000">
            <a:off x="5035843" y="109275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1"/>
          </p:nvPr>
        </p:nvSpPr>
        <p:spPr>
          <a:xfrm>
            <a:off x="720000" y="1676613"/>
            <a:ext cx="2261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2"/>
          </p:nvPr>
        </p:nvSpPr>
        <p:spPr>
          <a:xfrm>
            <a:off x="720000" y="2043343"/>
            <a:ext cx="22611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3"/>
          </p:nvPr>
        </p:nvSpPr>
        <p:spPr>
          <a:xfrm>
            <a:off x="720000" y="3116388"/>
            <a:ext cx="2261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4"/>
          </p:nvPr>
        </p:nvSpPr>
        <p:spPr>
          <a:xfrm>
            <a:off x="720000" y="3483118"/>
            <a:ext cx="22611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5"/>
          </p:nvPr>
        </p:nvSpPr>
        <p:spPr>
          <a:xfrm>
            <a:off x="6162900" y="1676613"/>
            <a:ext cx="2261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6"/>
          </p:nvPr>
        </p:nvSpPr>
        <p:spPr>
          <a:xfrm>
            <a:off x="6162900" y="2043338"/>
            <a:ext cx="22611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7"/>
          </p:nvPr>
        </p:nvSpPr>
        <p:spPr>
          <a:xfrm>
            <a:off x="6162900" y="3116400"/>
            <a:ext cx="2261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8"/>
          </p:nvPr>
        </p:nvSpPr>
        <p:spPr>
          <a:xfrm>
            <a:off x="6162900" y="3483125"/>
            <a:ext cx="22611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/>
          <p:nvPr/>
        </p:nvSpPr>
        <p:spPr>
          <a:xfrm rot="10800000">
            <a:off x="7965035" y="321338"/>
            <a:ext cx="1311142" cy="948272"/>
          </a:xfrm>
          <a:custGeom>
            <a:avLst/>
            <a:gdLst/>
            <a:ahLst/>
            <a:cxnLst/>
            <a:rect l="l" t="t" r="r" b="b"/>
            <a:pathLst>
              <a:path w="67333" h="48698" extrusionOk="0">
                <a:moveTo>
                  <a:pt x="1" y="0"/>
                </a:moveTo>
                <a:lnTo>
                  <a:pt x="1" y="48698"/>
                </a:lnTo>
                <a:lnTo>
                  <a:pt x="43031" y="48698"/>
                </a:lnTo>
                <a:cubicBezTo>
                  <a:pt x="56478" y="48698"/>
                  <a:pt x="67332" y="37844"/>
                  <a:pt x="67332" y="24301"/>
                </a:cubicBezTo>
                <a:cubicBezTo>
                  <a:pt x="67332" y="10854"/>
                  <a:pt x="56478" y="0"/>
                  <a:pt x="430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 flipH="1">
            <a:off x="4982746" y="-2070775"/>
            <a:ext cx="2730201" cy="2730182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 rot="10800000" flipH="1">
            <a:off x="7279463" y="4694014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dk2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 flipH="1">
            <a:off x="512332" y="445866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9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1"/>
          </p:nvPr>
        </p:nvSpPr>
        <p:spPr>
          <a:xfrm>
            <a:off x="1042325" y="167662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2"/>
          </p:nvPr>
        </p:nvSpPr>
        <p:spPr>
          <a:xfrm>
            <a:off x="1042325" y="204335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3"/>
          </p:nvPr>
        </p:nvSpPr>
        <p:spPr>
          <a:xfrm>
            <a:off x="3502075" y="167662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4"/>
          </p:nvPr>
        </p:nvSpPr>
        <p:spPr>
          <a:xfrm>
            <a:off x="3502081" y="204335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5"/>
          </p:nvPr>
        </p:nvSpPr>
        <p:spPr>
          <a:xfrm>
            <a:off x="5961850" y="167662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6"/>
          </p:nvPr>
        </p:nvSpPr>
        <p:spPr>
          <a:xfrm>
            <a:off x="5961850" y="204335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7"/>
          </p:nvPr>
        </p:nvSpPr>
        <p:spPr>
          <a:xfrm>
            <a:off x="1042325" y="349257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8"/>
          </p:nvPr>
        </p:nvSpPr>
        <p:spPr>
          <a:xfrm>
            <a:off x="1042325" y="385930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9"/>
          </p:nvPr>
        </p:nvSpPr>
        <p:spPr>
          <a:xfrm>
            <a:off x="3502075" y="349257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3"/>
          </p:nvPr>
        </p:nvSpPr>
        <p:spPr>
          <a:xfrm>
            <a:off x="3502081" y="385930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4"/>
          </p:nvPr>
        </p:nvSpPr>
        <p:spPr>
          <a:xfrm>
            <a:off x="5961850" y="349257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5"/>
          </p:nvPr>
        </p:nvSpPr>
        <p:spPr>
          <a:xfrm>
            <a:off x="5961850" y="385930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/>
          <p:nvPr/>
        </p:nvSpPr>
        <p:spPr>
          <a:xfrm rot="10800000">
            <a:off x="6812600" y="-268950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/>
          <p:nvPr/>
        </p:nvSpPr>
        <p:spPr>
          <a:xfrm rot="5400000">
            <a:off x="-728000" y="3331800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8121438" y="1010675"/>
            <a:ext cx="605125" cy="605150"/>
            <a:chOff x="4154575" y="4310225"/>
            <a:chExt cx="605125" cy="605150"/>
          </a:xfrm>
        </p:grpSpPr>
        <p:sp>
          <p:nvSpPr>
            <p:cNvPr id="206" name="Google Shape;206;p21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1"/>
          <p:cNvGrpSpPr/>
          <p:nvPr/>
        </p:nvGrpSpPr>
        <p:grpSpPr>
          <a:xfrm>
            <a:off x="379313" y="2198375"/>
            <a:ext cx="605125" cy="605150"/>
            <a:chOff x="4154575" y="4310225"/>
            <a:chExt cx="605125" cy="605150"/>
          </a:xfrm>
        </p:grpSpPr>
        <p:sp>
          <p:nvSpPr>
            <p:cNvPr id="209" name="Google Shape;209;p21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/>
          <p:nvPr/>
        </p:nvSpPr>
        <p:spPr>
          <a:xfrm flipH="1">
            <a:off x="7703351" y="109289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/>
          <p:nvPr/>
        </p:nvSpPr>
        <p:spPr>
          <a:xfrm rot="10800000" flipH="1">
            <a:off x="6499700" y="-137938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22"/>
          <p:cNvGrpSpPr/>
          <p:nvPr/>
        </p:nvGrpSpPr>
        <p:grpSpPr>
          <a:xfrm>
            <a:off x="5215313" y="365575"/>
            <a:ext cx="605125" cy="605150"/>
            <a:chOff x="4154575" y="4310225"/>
            <a:chExt cx="605125" cy="605150"/>
          </a:xfrm>
        </p:grpSpPr>
        <p:sp>
          <p:nvSpPr>
            <p:cNvPr id="216" name="Google Shape;216;p22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22"/>
          <p:cNvSpPr/>
          <p:nvPr/>
        </p:nvSpPr>
        <p:spPr>
          <a:xfrm rot="10800000">
            <a:off x="-2769087" y="1801821"/>
            <a:ext cx="3489075" cy="3489050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"/>
          <p:cNvSpPr/>
          <p:nvPr/>
        </p:nvSpPr>
        <p:spPr>
          <a:xfrm rot="-5400000" flipH="1">
            <a:off x="-476487" y="3400001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accent1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230" name="Google Shape;230;p24"/>
          <p:cNvGrpSpPr/>
          <p:nvPr/>
        </p:nvGrpSpPr>
        <p:grpSpPr>
          <a:xfrm flipH="1">
            <a:off x="2613045" y="4568872"/>
            <a:ext cx="508789" cy="508810"/>
            <a:chOff x="4154575" y="4310225"/>
            <a:chExt cx="605125" cy="605150"/>
          </a:xfrm>
        </p:grpSpPr>
        <p:sp>
          <p:nvSpPr>
            <p:cNvPr id="231" name="Google Shape;231;p24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4"/>
          <p:cNvSpPr/>
          <p:nvPr/>
        </p:nvSpPr>
        <p:spPr>
          <a:xfrm flipH="1">
            <a:off x="402950" y="456886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/>
          <p:nvPr/>
        </p:nvSpPr>
        <p:spPr>
          <a:xfrm rot="10800000">
            <a:off x="6021843" y="109275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/>
          <p:nvPr/>
        </p:nvSpPr>
        <p:spPr>
          <a:xfrm flipH="1">
            <a:off x="5968746" y="-2070775"/>
            <a:ext cx="2730201" cy="2730182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 rot="10800000">
            <a:off x="6951893" y="47488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9" name="Google Shape;239;p25"/>
          <p:cNvSpPr/>
          <p:nvPr/>
        </p:nvSpPr>
        <p:spPr>
          <a:xfrm rot="10800000" flipH="1">
            <a:off x="5759300" y="-224462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 rot="10800000">
            <a:off x="479488" y="4568871"/>
            <a:ext cx="3489075" cy="3489050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/>
          <p:nvPr/>
        </p:nvSpPr>
        <p:spPr>
          <a:xfrm rot="10800000" flipH="1">
            <a:off x="4711138" y="4694014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accent1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25"/>
          <p:cNvGrpSpPr/>
          <p:nvPr/>
        </p:nvGrpSpPr>
        <p:grpSpPr>
          <a:xfrm flipH="1">
            <a:off x="7948845" y="4314472"/>
            <a:ext cx="508789" cy="508810"/>
            <a:chOff x="4154575" y="4310225"/>
            <a:chExt cx="605125" cy="605150"/>
          </a:xfrm>
        </p:grpSpPr>
        <p:sp>
          <p:nvSpPr>
            <p:cNvPr id="243" name="Google Shape;243;p25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6619725" y="4231614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8" name="Google Shape;248;p26"/>
          <p:cNvSpPr/>
          <p:nvPr/>
        </p:nvSpPr>
        <p:spPr>
          <a:xfrm>
            <a:off x="817600" y="4568874"/>
            <a:ext cx="3620962" cy="3620936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4735588" y="-2928112"/>
            <a:ext cx="3468141" cy="3468116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6694925" y="440621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6"/>
          <p:cNvSpPr/>
          <p:nvPr/>
        </p:nvSpPr>
        <p:spPr>
          <a:xfrm rot="10800000" flipH="1">
            <a:off x="2964900" y="226989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accent1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>
            <a:off x="622375" y="175764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8"/>
          <p:cNvSpPr/>
          <p:nvPr/>
        </p:nvSpPr>
        <p:spPr>
          <a:xfrm>
            <a:off x="7247400" y="-1147825"/>
            <a:ext cx="4229457" cy="4229426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solidFill>
            <a:schemeClr val="dk2"/>
          </a:solidFill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-2838475" y="-1044810"/>
            <a:ext cx="4229457" cy="4229426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28"/>
          <p:cNvGrpSpPr/>
          <p:nvPr/>
        </p:nvGrpSpPr>
        <p:grpSpPr>
          <a:xfrm flipH="1">
            <a:off x="7825133" y="815510"/>
            <a:ext cx="508789" cy="508810"/>
            <a:chOff x="4154575" y="4310225"/>
            <a:chExt cx="605125" cy="605150"/>
          </a:xfrm>
        </p:grpSpPr>
        <p:sp>
          <p:nvSpPr>
            <p:cNvPr id="277" name="Google Shape;277;p28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8"/>
          <p:cNvSpPr/>
          <p:nvPr/>
        </p:nvSpPr>
        <p:spPr>
          <a:xfrm>
            <a:off x="5271800" y="440621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/>
          <p:nvPr/>
        </p:nvSpPr>
        <p:spPr>
          <a:xfrm flipH="1">
            <a:off x="720001" y="4138151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9"/>
          <p:cNvSpPr/>
          <p:nvPr/>
        </p:nvSpPr>
        <p:spPr>
          <a:xfrm>
            <a:off x="7665388" y="-1671425"/>
            <a:ext cx="3489075" cy="3489050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9"/>
          <p:cNvGrpSpPr/>
          <p:nvPr/>
        </p:nvGrpSpPr>
        <p:grpSpPr>
          <a:xfrm>
            <a:off x="8149662" y="2771682"/>
            <a:ext cx="548668" cy="1649989"/>
            <a:chOff x="5883475" y="2514100"/>
            <a:chExt cx="650775" cy="1957050"/>
          </a:xfrm>
        </p:grpSpPr>
        <p:sp>
          <p:nvSpPr>
            <p:cNvPr id="284" name="Google Shape;284;p29"/>
            <p:cNvSpPr/>
            <p:nvPr/>
          </p:nvSpPr>
          <p:spPr>
            <a:xfrm>
              <a:off x="5883475" y="2514100"/>
              <a:ext cx="650775" cy="650750"/>
            </a:xfrm>
            <a:custGeom>
              <a:avLst/>
              <a:gdLst/>
              <a:ahLst/>
              <a:cxnLst/>
              <a:rect l="l" t="t" r="r" b="b"/>
              <a:pathLst>
                <a:path w="26031" h="26030" fill="none" extrusionOk="0">
                  <a:moveTo>
                    <a:pt x="1" y="12967"/>
                  </a:moveTo>
                  <a:lnTo>
                    <a:pt x="13063" y="0"/>
                  </a:lnTo>
                  <a:lnTo>
                    <a:pt x="26030" y="12967"/>
                  </a:lnTo>
                  <a:lnTo>
                    <a:pt x="13063" y="26030"/>
                  </a:lnTo>
                  <a:close/>
                </a:path>
              </a:pathLst>
            </a:custGeom>
            <a:noFill/>
            <a:ln w="288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5883475" y="3167225"/>
              <a:ext cx="650775" cy="650775"/>
            </a:xfrm>
            <a:custGeom>
              <a:avLst/>
              <a:gdLst/>
              <a:ahLst/>
              <a:cxnLst/>
              <a:rect l="l" t="t" r="r" b="b"/>
              <a:pathLst>
                <a:path w="26031" h="26031" fill="none" extrusionOk="0">
                  <a:moveTo>
                    <a:pt x="1" y="13064"/>
                  </a:moveTo>
                  <a:lnTo>
                    <a:pt x="13063" y="1"/>
                  </a:lnTo>
                  <a:lnTo>
                    <a:pt x="26030" y="13064"/>
                  </a:lnTo>
                  <a:lnTo>
                    <a:pt x="13063" y="26031"/>
                  </a:lnTo>
                  <a:close/>
                </a:path>
              </a:pathLst>
            </a:custGeom>
            <a:noFill/>
            <a:ln w="288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5883475" y="3820375"/>
              <a:ext cx="650775" cy="650775"/>
            </a:xfrm>
            <a:custGeom>
              <a:avLst/>
              <a:gdLst/>
              <a:ahLst/>
              <a:cxnLst/>
              <a:rect l="l" t="t" r="r" b="b"/>
              <a:pathLst>
                <a:path w="26031" h="26031" fill="none" extrusionOk="0">
                  <a:moveTo>
                    <a:pt x="1" y="13063"/>
                  </a:moveTo>
                  <a:lnTo>
                    <a:pt x="13063" y="1"/>
                  </a:lnTo>
                  <a:lnTo>
                    <a:pt x="26030" y="13063"/>
                  </a:lnTo>
                  <a:lnTo>
                    <a:pt x="13063" y="26030"/>
                  </a:lnTo>
                  <a:close/>
                </a:path>
              </a:pathLst>
            </a:custGeom>
            <a:noFill/>
            <a:ln w="288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29"/>
          <p:cNvSpPr/>
          <p:nvPr/>
        </p:nvSpPr>
        <p:spPr>
          <a:xfrm>
            <a:off x="-357150" y="437736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9"/>
          <p:cNvSpPr/>
          <p:nvPr/>
        </p:nvSpPr>
        <p:spPr>
          <a:xfrm rot="10800000" flipH="1">
            <a:off x="238025" y="-137938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9"/>
          <p:cNvSpPr/>
          <p:nvPr/>
        </p:nvSpPr>
        <p:spPr>
          <a:xfrm rot="10800000">
            <a:off x="5083813" y="331075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accent1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1676849"/>
            <a:ext cx="35973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29673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813188" y="540000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dk2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12125" y="4357550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accent1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370025" y="191630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>
            <a:off x="471682" y="-70124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37088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4081200" y="1334850"/>
            <a:ext cx="4342800" cy="24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600"/>
              <a:buNone/>
              <a:defRPr sz="8200"/>
            </a:lvl1pPr>
            <a:lvl2pPr lvl="1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6849850" y="437736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3360775" y="-2769250"/>
            <a:ext cx="3489075" cy="3489050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>
            <a:off x="7343775" y="331075"/>
            <a:ext cx="605125" cy="605150"/>
            <a:chOff x="4154575" y="4310225"/>
            <a:chExt cx="605125" cy="605150"/>
          </a:xfrm>
        </p:grpSpPr>
        <p:sp>
          <p:nvSpPr>
            <p:cNvPr id="62" name="Google Shape;62;p8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flipH="1">
            <a:off x="1441676" y="109289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905150" y="1068400"/>
            <a:ext cx="52239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1905150" y="1930325"/>
            <a:ext cx="5223900" cy="24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7665388" y="-1671425"/>
            <a:ext cx="3489075" cy="3489050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8149662" y="2771682"/>
            <a:ext cx="548668" cy="1649989"/>
            <a:chOff x="5883475" y="2514100"/>
            <a:chExt cx="650775" cy="1957050"/>
          </a:xfrm>
        </p:grpSpPr>
        <p:sp>
          <p:nvSpPr>
            <p:cNvPr id="70" name="Google Shape;70;p9"/>
            <p:cNvSpPr/>
            <p:nvPr/>
          </p:nvSpPr>
          <p:spPr>
            <a:xfrm>
              <a:off x="5883475" y="2514100"/>
              <a:ext cx="650775" cy="650750"/>
            </a:xfrm>
            <a:custGeom>
              <a:avLst/>
              <a:gdLst/>
              <a:ahLst/>
              <a:cxnLst/>
              <a:rect l="l" t="t" r="r" b="b"/>
              <a:pathLst>
                <a:path w="26031" h="26030" fill="none" extrusionOk="0">
                  <a:moveTo>
                    <a:pt x="1" y="12967"/>
                  </a:moveTo>
                  <a:lnTo>
                    <a:pt x="13063" y="0"/>
                  </a:lnTo>
                  <a:lnTo>
                    <a:pt x="26030" y="12967"/>
                  </a:lnTo>
                  <a:lnTo>
                    <a:pt x="13063" y="26030"/>
                  </a:lnTo>
                  <a:close/>
                </a:path>
              </a:pathLst>
            </a:custGeom>
            <a:noFill/>
            <a:ln w="288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5883475" y="3167225"/>
              <a:ext cx="650775" cy="650775"/>
            </a:xfrm>
            <a:custGeom>
              <a:avLst/>
              <a:gdLst/>
              <a:ahLst/>
              <a:cxnLst/>
              <a:rect l="l" t="t" r="r" b="b"/>
              <a:pathLst>
                <a:path w="26031" h="26031" fill="none" extrusionOk="0">
                  <a:moveTo>
                    <a:pt x="1" y="13064"/>
                  </a:moveTo>
                  <a:lnTo>
                    <a:pt x="13063" y="1"/>
                  </a:lnTo>
                  <a:lnTo>
                    <a:pt x="26030" y="13064"/>
                  </a:lnTo>
                  <a:lnTo>
                    <a:pt x="13063" y="26031"/>
                  </a:lnTo>
                  <a:close/>
                </a:path>
              </a:pathLst>
            </a:custGeom>
            <a:noFill/>
            <a:ln w="288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5883475" y="3820375"/>
              <a:ext cx="650775" cy="650775"/>
            </a:xfrm>
            <a:custGeom>
              <a:avLst/>
              <a:gdLst/>
              <a:ahLst/>
              <a:cxnLst/>
              <a:rect l="l" t="t" r="r" b="b"/>
              <a:pathLst>
                <a:path w="26031" h="26031" fill="none" extrusionOk="0">
                  <a:moveTo>
                    <a:pt x="1" y="13063"/>
                  </a:moveTo>
                  <a:lnTo>
                    <a:pt x="13063" y="1"/>
                  </a:lnTo>
                  <a:lnTo>
                    <a:pt x="26030" y="13063"/>
                  </a:lnTo>
                  <a:lnTo>
                    <a:pt x="13063" y="26030"/>
                  </a:lnTo>
                  <a:close/>
                </a:path>
              </a:pathLst>
            </a:custGeom>
            <a:noFill/>
            <a:ln w="288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9"/>
          <p:cNvSpPr/>
          <p:nvPr/>
        </p:nvSpPr>
        <p:spPr>
          <a:xfrm>
            <a:off x="-357150" y="437736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 rot="10800000" flipH="1">
            <a:off x="238025" y="-137938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8197625" y="331075"/>
            <a:ext cx="605125" cy="605150"/>
            <a:chOff x="4154575" y="4310225"/>
            <a:chExt cx="605125" cy="605150"/>
          </a:xfrm>
        </p:grpSpPr>
        <p:sp>
          <p:nvSpPr>
            <p:cNvPr id="76" name="Google Shape;76;p9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9"/>
          <p:cNvSpPr/>
          <p:nvPr/>
        </p:nvSpPr>
        <p:spPr>
          <a:xfrm rot="10800000">
            <a:off x="5083813" y="331075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dk2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305613" y="3399475"/>
            <a:ext cx="605125" cy="605150"/>
            <a:chOff x="4154575" y="4310225"/>
            <a:chExt cx="605125" cy="605150"/>
          </a:xfrm>
        </p:grpSpPr>
        <p:sp>
          <p:nvSpPr>
            <p:cNvPr id="80" name="Google Shape;80;p9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69800" y="1607650"/>
            <a:ext cx="2730600" cy="22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3551825" y="109289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2761650" y="1514325"/>
            <a:ext cx="36207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2761650" y="2756200"/>
            <a:ext cx="3620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2827463" y="-2769250"/>
            <a:ext cx="3489075" cy="3489050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6316550" y="437736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8060450" y="3841750"/>
            <a:ext cx="605125" cy="605150"/>
            <a:chOff x="4154575" y="4310225"/>
            <a:chExt cx="605125" cy="605150"/>
          </a:xfrm>
        </p:grpSpPr>
        <p:sp>
          <p:nvSpPr>
            <p:cNvPr id="113" name="Google Shape;113;p14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417438" y="365575"/>
            <a:ext cx="605125" cy="605150"/>
            <a:chOff x="4154575" y="4310225"/>
            <a:chExt cx="605125" cy="605150"/>
          </a:xfrm>
        </p:grpSpPr>
        <p:sp>
          <p:nvSpPr>
            <p:cNvPr id="116" name="Google Shape;116;p14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1959450" y="2977075"/>
            <a:ext cx="52251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1959450" y="1695425"/>
            <a:ext cx="52251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Black"/>
              <a:buNone/>
              <a:defRPr sz="22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Black"/>
              <a:buNone/>
              <a:defRPr sz="22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Black"/>
              <a:buNone/>
              <a:defRPr sz="22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Black"/>
              <a:buNone/>
              <a:defRPr sz="22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Black"/>
              <a:buNone/>
              <a:defRPr sz="22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Black"/>
              <a:buNone/>
              <a:defRPr sz="22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Black"/>
              <a:buNone/>
              <a:defRPr sz="22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 Black"/>
              <a:buNone/>
              <a:defRPr sz="22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7096138" y="-1681600"/>
            <a:ext cx="3489075" cy="3489050"/>
          </a:xfrm>
          <a:custGeom>
            <a:avLst/>
            <a:gdLst/>
            <a:ahLst/>
            <a:cxnLst/>
            <a:rect l="l" t="t" r="r" b="b"/>
            <a:pathLst>
              <a:path w="139563" h="139562" fill="none" extrusionOk="0">
                <a:moveTo>
                  <a:pt x="139562" y="69733"/>
                </a:moveTo>
                <a:cubicBezTo>
                  <a:pt x="139562" y="108345"/>
                  <a:pt x="108346" y="139561"/>
                  <a:pt x="69829" y="139561"/>
                </a:cubicBezTo>
                <a:cubicBezTo>
                  <a:pt x="31217" y="139561"/>
                  <a:pt x="1" y="108345"/>
                  <a:pt x="1" y="69733"/>
                </a:cubicBezTo>
                <a:cubicBezTo>
                  <a:pt x="1" y="31217"/>
                  <a:pt x="31217" y="1"/>
                  <a:pt x="69829" y="1"/>
                </a:cubicBezTo>
                <a:cubicBezTo>
                  <a:pt x="108346" y="1"/>
                  <a:pt x="139562" y="31217"/>
                  <a:pt x="139562" y="69733"/>
                </a:cubicBezTo>
                <a:close/>
              </a:path>
            </a:pathLst>
          </a:custGeom>
          <a:noFill/>
          <a:ln w="312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7"/>
          <p:cNvGrpSpPr/>
          <p:nvPr/>
        </p:nvGrpSpPr>
        <p:grpSpPr>
          <a:xfrm>
            <a:off x="8121438" y="237425"/>
            <a:ext cx="605125" cy="605150"/>
            <a:chOff x="4154575" y="4310225"/>
            <a:chExt cx="605125" cy="605150"/>
          </a:xfrm>
        </p:grpSpPr>
        <p:sp>
          <p:nvSpPr>
            <p:cNvPr id="141" name="Google Shape;141;p17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7"/>
          <p:cNvSpPr/>
          <p:nvPr/>
        </p:nvSpPr>
        <p:spPr>
          <a:xfrm>
            <a:off x="1540900" y="4219501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370025" y="4377363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417425" y="237425"/>
            <a:ext cx="605125" cy="605150"/>
            <a:chOff x="4154575" y="4310225"/>
            <a:chExt cx="605125" cy="605150"/>
          </a:xfrm>
        </p:grpSpPr>
        <p:sp>
          <p:nvSpPr>
            <p:cNvPr id="146" name="Google Shape;146;p17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3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1" r:id="rId15"/>
    <p:sldLayoutId id="2147483672" r:id="rId16"/>
    <p:sldLayoutId id="2147483674" r:id="rId17"/>
    <p:sldLayoutId id="2147483675" r:id="rId18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eheenshafiq9/Differentianto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ctrTitle"/>
          </p:nvPr>
        </p:nvSpPr>
        <p:spPr>
          <a:xfrm>
            <a:off x="3353500" y="0"/>
            <a:ext cx="5622900" cy="3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DIFFERENTIANTOO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(A Derivative Calculator)</a:t>
            </a:r>
            <a:endParaRPr sz="4000"/>
          </a:p>
        </p:txBody>
      </p:sp>
      <p:sp>
        <p:nvSpPr>
          <p:cNvPr id="299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-632875" y="2991675"/>
            <a:ext cx="4341000" cy="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Shafiq-us Saleheen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Exam Roll - 1117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Roll - 1125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Session - 2018-19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1985725" y="818350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accent1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subTitle" idx="1"/>
          </p:nvPr>
        </p:nvSpPr>
        <p:spPr>
          <a:xfrm>
            <a:off x="1779825" y="2991675"/>
            <a:ext cx="4341000" cy="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By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Dr. Sumon Ahmed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Associate Professor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Institute of Information Technology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University of Dhaka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875" y="3166175"/>
            <a:ext cx="1304250" cy="15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/>
        </p:nvSpPr>
        <p:spPr>
          <a:xfrm>
            <a:off x="3300600" y="1690730"/>
            <a:ext cx="2542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latin typeface="Lato"/>
                <a:ea typeface="Lato"/>
                <a:cs typeface="Lato"/>
                <a:sym typeface="Lato"/>
              </a:rPr>
              <a:t>( 3 * x ^ 4 )</a:t>
            </a:r>
            <a:endParaRPr sz="38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43"/>
          <p:cNvSpPr txBox="1"/>
          <p:nvPr/>
        </p:nvSpPr>
        <p:spPr>
          <a:xfrm>
            <a:off x="1195800" y="3361230"/>
            <a:ext cx="18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Lato"/>
                <a:ea typeface="Lato"/>
                <a:cs typeface="Lato"/>
                <a:sym typeface="Lato"/>
              </a:rPr>
              <a:t>Coefficient = 3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3"/>
          <p:cNvSpPr txBox="1"/>
          <p:nvPr/>
        </p:nvSpPr>
        <p:spPr>
          <a:xfrm>
            <a:off x="3631650" y="3361230"/>
            <a:ext cx="18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Lato"/>
                <a:ea typeface="Lato"/>
                <a:cs typeface="Lato"/>
                <a:sym typeface="Lato"/>
              </a:rPr>
              <a:t>Variable = x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6067500" y="3361230"/>
            <a:ext cx="188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Lato"/>
                <a:ea typeface="Lato"/>
                <a:cs typeface="Lato"/>
                <a:sym typeface="Lato"/>
              </a:rPr>
              <a:t>Power = 4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F38DDD-955D-4342-95A2-C33D96638BFB}"/>
              </a:ext>
            </a:extLst>
          </p:cNvPr>
          <p:cNvCxnSpPr>
            <a:cxnSpLocks/>
            <a:endCxn id="441" idx="0"/>
          </p:cNvCxnSpPr>
          <p:nvPr/>
        </p:nvCxnSpPr>
        <p:spPr>
          <a:xfrm flipH="1">
            <a:off x="2136150" y="2324454"/>
            <a:ext cx="1684484" cy="103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F533A8-522A-40C5-82FE-0AA369E918D3}"/>
              </a:ext>
            </a:extLst>
          </p:cNvPr>
          <p:cNvCxnSpPr>
            <a:cxnSpLocks/>
            <a:endCxn id="442" idx="0"/>
          </p:cNvCxnSpPr>
          <p:nvPr/>
        </p:nvCxnSpPr>
        <p:spPr>
          <a:xfrm>
            <a:off x="4375784" y="2324454"/>
            <a:ext cx="196216" cy="103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CCFA39-8CFB-47E8-A8AF-262DF0218B3B}"/>
              </a:ext>
            </a:extLst>
          </p:cNvPr>
          <p:cNvCxnSpPr>
            <a:cxnSpLocks/>
            <a:endCxn id="443" idx="0"/>
          </p:cNvCxnSpPr>
          <p:nvPr/>
        </p:nvCxnSpPr>
        <p:spPr>
          <a:xfrm>
            <a:off x="5127150" y="2324454"/>
            <a:ext cx="1880700" cy="103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C27C52-E26C-4B10-A91E-825743CA6320}"/>
              </a:ext>
            </a:extLst>
          </p:cNvPr>
          <p:cNvCxnSpPr>
            <a:cxnSpLocks/>
          </p:cNvCxnSpPr>
          <p:nvPr/>
        </p:nvCxnSpPr>
        <p:spPr>
          <a:xfrm>
            <a:off x="5512350" y="2110740"/>
            <a:ext cx="736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43;p43">
            <a:extLst>
              <a:ext uri="{FF2B5EF4-FFF2-40B4-BE49-F238E27FC236}">
                <a16:creationId xmlns:a16="http://schemas.microsoft.com/office/drawing/2014/main" id="{7ED2B185-7BDF-4CC5-9CC5-44AF0FBDCC78}"/>
              </a:ext>
            </a:extLst>
          </p:cNvPr>
          <p:cNvSpPr txBox="1"/>
          <p:nvPr/>
        </p:nvSpPr>
        <p:spPr>
          <a:xfrm>
            <a:off x="6303720" y="1826308"/>
            <a:ext cx="215643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2000" b="1" dirty="0">
                <a:latin typeface="Lato"/>
                <a:ea typeface="Lato"/>
                <a:cs typeface="Lato"/>
                <a:sym typeface="Lato"/>
              </a:rPr>
              <a:t>iff(int, char, int)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/>
      <p:bldP spid="442" grpId="0"/>
      <p:bldP spid="443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4A1E07-ECCF-426B-BF2D-34133A6A4614}"/>
              </a:ext>
            </a:extLst>
          </p:cNvPr>
          <p:cNvSpPr txBox="1"/>
          <p:nvPr/>
        </p:nvSpPr>
        <p:spPr>
          <a:xfrm>
            <a:off x="2649855" y="1667292"/>
            <a:ext cx="15944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( 6 * x)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Lato"/>
              <a:ea typeface="Lato"/>
              <a:cs typeface="Lato"/>
              <a:sym typeface="La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(x)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Lato"/>
              <a:ea typeface="Lato"/>
              <a:cs typeface="Lato"/>
              <a:sym typeface="La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(-3*x^-4)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Lato"/>
              <a:ea typeface="Lato"/>
              <a:cs typeface="Lato"/>
              <a:sym typeface="La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(5)</a:t>
            </a:r>
          </a:p>
        </p:txBody>
      </p:sp>
      <p:sp>
        <p:nvSpPr>
          <p:cNvPr id="14" name="Google Shape;481;p46">
            <a:extLst>
              <a:ext uri="{FF2B5EF4-FFF2-40B4-BE49-F238E27FC236}">
                <a16:creationId xmlns:a16="http://schemas.microsoft.com/office/drawing/2014/main" id="{16FE608D-A137-4958-903A-CD92DD3A0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5300" y="857425"/>
            <a:ext cx="2175599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A FEW CASES-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98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/>
          <p:nvPr/>
        </p:nvSpPr>
        <p:spPr>
          <a:xfrm>
            <a:off x="2782075" y="1467325"/>
            <a:ext cx="5143500" cy="714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6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(5*x^3+3*x^2-6*x)</a:t>
            </a:r>
            <a:endParaRPr dirty="0"/>
          </a:p>
        </p:txBody>
      </p:sp>
      <p:graphicFrame>
        <p:nvGraphicFramePr>
          <p:cNvPr id="482" name="Google Shape;482;p46"/>
          <p:cNvGraphicFramePr/>
          <p:nvPr>
            <p:extLst>
              <p:ext uri="{D42A27DB-BD31-4B8C-83A1-F6EECF244321}">
                <p14:modId xmlns:p14="http://schemas.microsoft.com/office/powerpoint/2010/main" val="841049703"/>
              </p:ext>
            </p:extLst>
          </p:nvPr>
        </p:nvGraphicFramePr>
        <p:xfrm>
          <a:off x="1059004" y="1467325"/>
          <a:ext cx="6866571" cy="2870000"/>
        </p:xfrm>
        <a:graphic>
          <a:graphicData uri="http://schemas.openxmlformats.org/drawingml/2006/table">
            <a:tbl>
              <a:tblPr>
                <a:noFill/>
                <a:tableStyleId>{A8871DA4-C816-4EFC-8553-5A8300018536}</a:tableStyleId>
              </a:tblPr>
              <a:tblGrid>
                <a:gridCol w="160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2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5*x^3</a:t>
                      </a:r>
                      <a:endParaRPr sz="2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3*x^2</a:t>
                      </a:r>
                      <a:endParaRPr sz="2000"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-6*x</a:t>
                      </a:r>
                      <a:endParaRPr sz="2000"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“+”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Co_eff = 5, var = x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Pow = 3, sign = ‘\0’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“-”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Co_eff</a:t>
                      </a:r>
                      <a:r>
                        <a:rPr lang="en-US" dirty="0"/>
                        <a:t> = 3, var = x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Pow = 2, sign = ‘+’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“)”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Co_eff</a:t>
                      </a:r>
                      <a:r>
                        <a:rPr lang="en-US" dirty="0"/>
                        <a:t> = -6, var = x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Pow = 1, sign = ‘-’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 animBg="1"/>
      <p:bldP spid="4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5" name="Google Shape;1045;p51"/>
          <p:cNvCxnSpPr/>
          <p:nvPr/>
        </p:nvCxnSpPr>
        <p:spPr>
          <a:xfrm>
            <a:off x="-171250" y="2348423"/>
            <a:ext cx="9571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6" name="Google Shape;1046;p51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CHAIN RULE</a:t>
            </a:r>
            <a:endParaRPr dirty="0"/>
          </a:p>
        </p:txBody>
      </p:sp>
      <p:sp>
        <p:nvSpPr>
          <p:cNvPr id="1047" name="Google Shape;1047;p51"/>
          <p:cNvSpPr/>
          <p:nvPr/>
        </p:nvSpPr>
        <p:spPr>
          <a:xfrm>
            <a:off x="754208" y="1705400"/>
            <a:ext cx="1200334" cy="1209825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Oswald"/>
                <a:ea typeface="Oswald"/>
                <a:cs typeface="Oswald"/>
                <a:sym typeface="Oswald"/>
              </a:rPr>
              <a:t>“ln”</a:t>
            </a:r>
            <a:endParaRPr sz="48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8" name="Google Shape;1048;p51"/>
          <p:cNvSpPr/>
          <p:nvPr/>
        </p:nvSpPr>
        <p:spPr>
          <a:xfrm>
            <a:off x="2972677" y="1705401"/>
            <a:ext cx="1599323" cy="1209825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8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“tan”</a:t>
            </a:r>
            <a:endParaRPr dirty="0"/>
          </a:p>
        </p:txBody>
      </p:sp>
      <p:sp>
        <p:nvSpPr>
          <p:cNvPr id="1049" name="Google Shape;1049;p51"/>
          <p:cNvSpPr/>
          <p:nvPr/>
        </p:nvSpPr>
        <p:spPr>
          <a:xfrm>
            <a:off x="5664069" y="1674684"/>
            <a:ext cx="1703916" cy="1209825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chemeClr val="dk2"/>
                </a:solidFill>
                <a:latin typeface="Oswald"/>
                <a:sym typeface="Oswald"/>
              </a:rPr>
              <a:t>!match</a:t>
            </a:r>
            <a:endParaRPr sz="4000" dirty="0"/>
          </a:p>
        </p:txBody>
      </p:sp>
      <p:sp>
        <p:nvSpPr>
          <p:cNvPr id="1051" name="Google Shape;1051;p51"/>
          <p:cNvSpPr txBox="1"/>
          <p:nvPr/>
        </p:nvSpPr>
        <p:spPr>
          <a:xfrm>
            <a:off x="499675" y="1151435"/>
            <a:ext cx="1709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l</a:t>
            </a:r>
            <a:r>
              <a:rPr lang="en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n(tan(x^2)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52" name="Google Shape;1052;p51"/>
          <p:cNvSpPr txBox="1"/>
          <p:nvPr/>
        </p:nvSpPr>
        <p:spPr>
          <a:xfrm>
            <a:off x="2905250" y="1140204"/>
            <a:ext cx="1709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t</a:t>
            </a:r>
            <a:r>
              <a:rPr lang="en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an(x^2)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53" name="Google Shape;1053;p51"/>
          <p:cNvSpPr txBox="1"/>
          <p:nvPr/>
        </p:nvSpPr>
        <p:spPr>
          <a:xfrm>
            <a:off x="5664069" y="1137324"/>
            <a:ext cx="1709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(x^2)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55" name="Google Shape;1055;p51"/>
          <p:cNvSpPr txBox="1"/>
          <p:nvPr/>
        </p:nvSpPr>
        <p:spPr>
          <a:xfrm>
            <a:off x="1596924" y="2317204"/>
            <a:ext cx="1709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f_ln()</a:t>
            </a:r>
            <a:endParaRPr sz="18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6" name="Google Shape;1056;p51"/>
          <p:cNvSpPr txBox="1"/>
          <p:nvPr/>
        </p:nvSpPr>
        <p:spPr>
          <a:xfrm>
            <a:off x="4272695" y="2317204"/>
            <a:ext cx="1709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If_trigon()</a:t>
            </a:r>
          </a:p>
        </p:txBody>
      </p:sp>
      <p:grpSp>
        <p:nvGrpSpPr>
          <p:cNvPr id="1059" name="Google Shape;1059;p51"/>
          <p:cNvGrpSpPr/>
          <p:nvPr/>
        </p:nvGrpSpPr>
        <p:grpSpPr>
          <a:xfrm flipH="1">
            <a:off x="398133" y="4195535"/>
            <a:ext cx="508789" cy="508810"/>
            <a:chOff x="4154575" y="4310225"/>
            <a:chExt cx="605125" cy="605150"/>
          </a:xfrm>
        </p:grpSpPr>
        <p:sp>
          <p:nvSpPr>
            <p:cNvPr id="1060" name="Google Shape;1060;p51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dk2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056;p51">
            <a:extLst>
              <a:ext uri="{FF2B5EF4-FFF2-40B4-BE49-F238E27FC236}">
                <a16:creationId xmlns:a16="http://schemas.microsoft.com/office/drawing/2014/main" id="{37AA07B8-CC99-41A9-AD5D-5213CB5D621C}"/>
              </a:ext>
            </a:extLst>
          </p:cNvPr>
          <p:cNvSpPr txBox="1"/>
          <p:nvPr/>
        </p:nvSpPr>
        <p:spPr>
          <a:xfrm>
            <a:off x="7319636" y="2301260"/>
            <a:ext cx="1709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If_algebraic</a:t>
            </a:r>
            <a:r>
              <a:rPr lang="en-US" sz="18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()</a:t>
            </a:r>
          </a:p>
        </p:txBody>
      </p:sp>
      <p:sp>
        <p:nvSpPr>
          <p:cNvPr id="20" name="Google Shape;1053;p51">
            <a:extLst>
              <a:ext uri="{FF2B5EF4-FFF2-40B4-BE49-F238E27FC236}">
                <a16:creationId xmlns:a16="http://schemas.microsoft.com/office/drawing/2014/main" id="{19CCB19E-A1BA-41F9-9F4F-836D30648164}"/>
              </a:ext>
            </a:extLst>
          </p:cNvPr>
          <p:cNvSpPr txBox="1"/>
          <p:nvPr/>
        </p:nvSpPr>
        <p:spPr>
          <a:xfrm>
            <a:off x="5658585" y="2897529"/>
            <a:ext cx="1709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(2*x)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" name="Google Shape;1052;p51">
            <a:extLst>
              <a:ext uri="{FF2B5EF4-FFF2-40B4-BE49-F238E27FC236}">
                <a16:creationId xmlns:a16="http://schemas.microsoft.com/office/drawing/2014/main" id="{CE06073A-2B9C-4128-A890-7ACF9C87691B}"/>
              </a:ext>
            </a:extLst>
          </p:cNvPr>
          <p:cNvSpPr txBox="1"/>
          <p:nvPr/>
        </p:nvSpPr>
        <p:spPr>
          <a:xfrm>
            <a:off x="2905250" y="2898668"/>
            <a:ext cx="1709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sec^2</a:t>
            </a:r>
            <a:r>
              <a:rPr lang="en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(x^2)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" name="Google Shape;1052;p51">
            <a:extLst>
              <a:ext uri="{FF2B5EF4-FFF2-40B4-BE49-F238E27FC236}">
                <a16:creationId xmlns:a16="http://schemas.microsoft.com/office/drawing/2014/main" id="{DDF438B6-B020-42FE-9BA9-DBEB66BE134D}"/>
              </a:ext>
            </a:extLst>
          </p:cNvPr>
          <p:cNvSpPr txBox="1"/>
          <p:nvPr/>
        </p:nvSpPr>
        <p:spPr>
          <a:xfrm>
            <a:off x="499675" y="2915225"/>
            <a:ext cx="17094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1/tan(x^2)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6758E-17 2.22222E-6 L -0.3625 0.1685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42" y="861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1481 L 0.04045 0.1716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784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45679E-6 L 0.45104 0.1685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52" y="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6" grpId="0"/>
      <p:bldP spid="1047" grpId="0" animBg="1"/>
      <p:bldP spid="1048" grpId="0" animBg="1"/>
      <p:bldP spid="1049" grpId="0" animBg="1"/>
      <p:bldP spid="1051" grpId="0"/>
      <p:bldP spid="1052" grpId="0"/>
      <p:bldP spid="1053" grpId="0"/>
      <p:bldP spid="1055" grpId="0"/>
      <p:bldP spid="1056" grpId="0"/>
      <p:bldP spid="19" grpId="0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4A1E07-ECCF-426B-BF2D-34133A6A4614}"/>
              </a:ext>
            </a:extLst>
          </p:cNvPr>
          <p:cNvSpPr txBox="1"/>
          <p:nvPr/>
        </p:nvSpPr>
        <p:spPr>
          <a:xfrm>
            <a:off x="2146935" y="1781592"/>
            <a:ext cx="1594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tan(x^2)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63E32-6536-4324-BA54-BDC336FBCE00}"/>
              </a:ext>
            </a:extLst>
          </p:cNvPr>
          <p:cNvSpPr txBox="1"/>
          <p:nvPr/>
        </p:nvSpPr>
        <p:spPr>
          <a:xfrm>
            <a:off x="1781174" y="2608739"/>
            <a:ext cx="2326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(2*x)*sec^2(x^2)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4ADB1-1433-4175-A2F3-3ED2ADA98CBF}"/>
              </a:ext>
            </a:extLst>
          </p:cNvPr>
          <p:cNvSpPr txBox="1"/>
          <p:nvPr/>
        </p:nvSpPr>
        <p:spPr>
          <a:xfrm>
            <a:off x="5697855" y="1781592"/>
            <a:ext cx="1594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tan(x)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58163-4EB9-4AD8-A6ED-EB60DC140802}"/>
              </a:ext>
            </a:extLst>
          </p:cNvPr>
          <p:cNvSpPr txBox="1"/>
          <p:nvPr/>
        </p:nvSpPr>
        <p:spPr>
          <a:xfrm>
            <a:off x="5183504" y="2615308"/>
            <a:ext cx="26231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(1)*sec^2(x^2)    (???)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69825-3D65-4359-B3C6-0E2C252580EF}"/>
              </a:ext>
            </a:extLst>
          </p:cNvPr>
          <p:cNvSpPr txBox="1"/>
          <p:nvPr/>
        </p:nvSpPr>
        <p:spPr>
          <a:xfrm>
            <a:off x="5476874" y="3363119"/>
            <a:ext cx="26231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sec^2(x^2)        </a:t>
            </a:r>
          </a:p>
        </p:txBody>
      </p:sp>
    </p:spTree>
    <p:extLst>
      <p:ext uri="{BB962C8B-B14F-4D97-AF65-F5344CB8AC3E}">
        <p14:creationId xmlns:p14="http://schemas.microsoft.com/office/powerpoint/2010/main" val="201825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IDENTIFIER</a:t>
            </a:r>
            <a:endParaRPr dirty="0"/>
          </a:p>
        </p:txBody>
      </p:sp>
      <p:sp>
        <p:nvSpPr>
          <p:cNvPr id="514" name="Google Shape;514;p48"/>
          <p:cNvSpPr/>
          <p:nvPr/>
        </p:nvSpPr>
        <p:spPr>
          <a:xfrm>
            <a:off x="3851469" y="2003669"/>
            <a:ext cx="1441200" cy="1440900"/>
          </a:xfrm>
          <a:prstGeom prst="donut">
            <a:avLst>
              <a:gd name="adj" fmla="val 1172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8"/>
          <p:cNvSpPr/>
          <p:nvPr/>
        </p:nvSpPr>
        <p:spPr>
          <a:xfrm>
            <a:off x="1613319" y="2003656"/>
            <a:ext cx="1441200" cy="1440900"/>
          </a:xfrm>
          <a:prstGeom prst="donut">
            <a:avLst>
              <a:gd name="adj" fmla="val 11371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8"/>
          <p:cNvSpPr/>
          <p:nvPr/>
        </p:nvSpPr>
        <p:spPr>
          <a:xfrm>
            <a:off x="6089619" y="2003644"/>
            <a:ext cx="1441200" cy="1440900"/>
          </a:xfrm>
          <a:prstGeom prst="donut">
            <a:avLst>
              <a:gd name="adj" fmla="val 1119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8"/>
          <p:cNvSpPr txBox="1"/>
          <p:nvPr/>
        </p:nvSpPr>
        <p:spPr>
          <a:xfrm>
            <a:off x="1926750" y="2308950"/>
            <a:ext cx="8142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UV</a:t>
            </a:r>
            <a:endParaRPr sz="21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1" name="Google Shape;521;p48"/>
          <p:cNvSpPr txBox="1"/>
          <p:nvPr/>
        </p:nvSpPr>
        <p:spPr>
          <a:xfrm>
            <a:off x="4164900" y="2314788"/>
            <a:ext cx="8142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U/V</a:t>
            </a:r>
            <a:endParaRPr sz="21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2" name="Google Shape;522;p48"/>
          <p:cNvSpPr txBox="1"/>
          <p:nvPr/>
        </p:nvSpPr>
        <p:spPr>
          <a:xfrm>
            <a:off x="6246334" y="2314788"/>
            <a:ext cx="1127631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Others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3" name="Google Shape;523;p48"/>
          <p:cNvSpPr txBox="1"/>
          <p:nvPr/>
        </p:nvSpPr>
        <p:spPr>
          <a:xfrm>
            <a:off x="5725050" y="3556875"/>
            <a:ext cx="2170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Is there a certain word present in the function? Such as. “sin”, “sqrt” etc.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3486900" y="3556875"/>
            <a:ext cx="2170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Is there a ‘/’ between two functions?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48"/>
          <p:cNvSpPr txBox="1"/>
          <p:nvPr/>
        </p:nvSpPr>
        <p:spPr>
          <a:xfrm>
            <a:off x="1248750" y="3556875"/>
            <a:ext cx="2170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Is there a ‘*’ between two functions?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48"/>
          <p:cNvSpPr txBox="1"/>
          <p:nvPr/>
        </p:nvSpPr>
        <p:spPr>
          <a:xfrm>
            <a:off x="1248750" y="1437489"/>
            <a:ext cx="217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*</a:t>
            </a:r>
            <a:endParaRPr sz="44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7" name="Google Shape;527;p48"/>
          <p:cNvSpPr txBox="1"/>
          <p:nvPr/>
        </p:nvSpPr>
        <p:spPr>
          <a:xfrm>
            <a:off x="3486900" y="1431750"/>
            <a:ext cx="217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/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8" name="Google Shape;528;p48"/>
          <p:cNvSpPr txBox="1"/>
          <p:nvPr/>
        </p:nvSpPr>
        <p:spPr>
          <a:xfrm>
            <a:off x="5725050" y="1431750"/>
            <a:ext cx="217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String-matching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529" name="Google Shape;529;p48"/>
          <p:cNvGrpSpPr/>
          <p:nvPr/>
        </p:nvGrpSpPr>
        <p:grpSpPr>
          <a:xfrm flipH="1">
            <a:off x="465608" y="1279347"/>
            <a:ext cx="508789" cy="508810"/>
            <a:chOff x="4154575" y="4310225"/>
            <a:chExt cx="605125" cy="605150"/>
          </a:xfrm>
        </p:grpSpPr>
        <p:sp>
          <p:nvSpPr>
            <p:cNvPr id="530" name="Google Shape;530;p48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14" grpId="0" animBg="1"/>
      <p:bldP spid="516" grpId="0" animBg="1"/>
      <p:bldP spid="518" grpId="0" animBg="1"/>
      <p:bldP spid="520" grpId="0"/>
      <p:bldP spid="521" grpId="0"/>
      <p:bldP spid="522" grpId="0"/>
      <p:bldP spid="523" grpId="0"/>
      <p:bldP spid="524" grpId="0"/>
      <p:bldP spid="525" grpId="0"/>
      <p:bldP spid="526" grpId="0"/>
      <p:bldP spid="527" grpId="0"/>
      <p:bldP spid="5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>
            <a:spLocks noGrp="1"/>
          </p:cNvSpPr>
          <p:nvPr>
            <p:ph type="title"/>
          </p:nvPr>
        </p:nvSpPr>
        <p:spPr>
          <a:xfrm>
            <a:off x="188430" y="1469850"/>
            <a:ext cx="2730600" cy="22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SHOWN</a:t>
            </a:r>
            <a:endParaRPr dirty="0"/>
          </a:p>
        </p:txBody>
      </p:sp>
      <p:grpSp>
        <p:nvGrpSpPr>
          <p:cNvPr id="469" name="Google Shape;469;p45"/>
          <p:cNvGrpSpPr/>
          <p:nvPr/>
        </p:nvGrpSpPr>
        <p:grpSpPr>
          <a:xfrm>
            <a:off x="186575" y="-2678175"/>
            <a:ext cx="3739138" cy="8094175"/>
            <a:chOff x="186575" y="-2678175"/>
            <a:chExt cx="3739138" cy="8094175"/>
          </a:xfrm>
        </p:grpSpPr>
        <p:sp>
          <p:nvSpPr>
            <p:cNvPr id="470" name="Google Shape;470;p45"/>
            <p:cNvSpPr/>
            <p:nvPr/>
          </p:nvSpPr>
          <p:spPr>
            <a:xfrm flipH="1">
              <a:off x="3124039" y="96566"/>
              <a:ext cx="714320" cy="714320"/>
            </a:xfrm>
            <a:custGeom>
              <a:avLst/>
              <a:gdLst/>
              <a:ahLst/>
              <a:cxnLst/>
              <a:rect l="l" t="t" r="r" b="b"/>
              <a:pathLst>
                <a:path w="23149" h="23149" extrusionOk="0">
                  <a:moveTo>
                    <a:pt x="11527" y="0"/>
                  </a:moveTo>
                  <a:cubicBezTo>
                    <a:pt x="5187" y="0"/>
                    <a:pt x="1" y="5187"/>
                    <a:pt x="1" y="11622"/>
                  </a:cubicBezTo>
                  <a:cubicBezTo>
                    <a:pt x="1" y="17962"/>
                    <a:pt x="5187" y="23148"/>
                    <a:pt x="11527" y="23148"/>
                  </a:cubicBezTo>
                  <a:cubicBezTo>
                    <a:pt x="17962" y="23148"/>
                    <a:pt x="23149" y="17962"/>
                    <a:pt x="23149" y="11622"/>
                  </a:cubicBezTo>
                  <a:cubicBezTo>
                    <a:pt x="23149" y="5187"/>
                    <a:pt x="17962" y="0"/>
                    <a:pt x="11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 flipH="1">
              <a:off x="436638" y="-2678175"/>
              <a:ext cx="3489075" cy="3489050"/>
            </a:xfrm>
            <a:custGeom>
              <a:avLst/>
              <a:gdLst/>
              <a:ahLst/>
              <a:cxnLst/>
              <a:rect l="l" t="t" r="r" b="b"/>
              <a:pathLst>
                <a:path w="139563" h="139562" fill="none" extrusionOk="0">
                  <a:moveTo>
                    <a:pt x="139562" y="69733"/>
                  </a:moveTo>
                  <a:cubicBezTo>
                    <a:pt x="139562" y="108345"/>
                    <a:pt x="108346" y="139561"/>
                    <a:pt x="69829" y="139561"/>
                  </a:cubicBezTo>
                  <a:cubicBezTo>
                    <a:pt x="31217" y="139561"/>
                    <a:pt x="1" y="108345"/>
                    <a:pt x="1" y="69733"/>
                  </a:cubicBezTo>
                  <a:cubicBezTo>
                    <a:pt x="1" y="31217"/>
                    <a:pt x="31217" y="1"/>
                    <a:pt x="69829" y="1"/>
                  </a:cubicBezTo>
                  <a:cubicBezTo>
                    <a:pt x="108346" y="1"/>
                    <a:pt x="139562" y="31217"/>
                    <a:pt x="139562" y="69733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186575" y="4450675"/>
              <a:ext cx="1930650" cy="965325"/>
            </a:xfrm>
            <a:custGeom>
              <a:avLst/>
              <a:gdLst/>
              <a:ahLst/>
              <a:cxnLst/>
              <a:rect l="l" t="t" r="r" b="b"/>
              <a:pathLst>
                <a:path w="77226" h="38613" extrusionOk="0">
                  <a:moveTo>
                    <a:pt x="38613" y="0"/>
                  </a:moveTo>
                  <a:cubicBezTo>
                    <a:pt x="17290" y="0"/>
                    <a:pt x="0" y="17289"/>
                    <a:pt x="0" y="38612"/>
                  </a:cubicBezTo>
                  <a:lnTo>
                    <a:pt x="13928" y="38612"/>
                  </a:lnTo>
                  <a:cubicBezTo>
                    <a:pt x="13928" y="24973"/>
                    <a:pt x="24974" y="13927"/>
                    <a:pt x="38613" y="13927"/>
                  </a:cubicBezTo>
                  <a:cubicBezTo>
                    <a:pt x="52156" y="13927"/>
                    <a:pt x="63202" y="24973"/>
                    <a:pt x="63202" y="38612"/>
                  </a:cubicBezTo>
                  <a:lnTo>
                    <a:pt x="77225" y="38612"/>
                  </a:lnTo>
                  <a:cubicBezTo>
                    <a:pt x="77225" y="17289"/>
                    <a:pt x="59840" y="0"/>
                    <a:pt x="38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45"/>
            <p:cNvGrpSpPr/>
            <p:nvPr/>
          </p:nvGrpSpPr>
          <p:grpSpPr>
            <a:xfrm>
              <a:off x="3320588" y="3906950"/>
              <a:ext cx="605125" cy="605150"/>
              <a:chOff x="4154575" y="4310225"/>
              <a:chExt cx="605125" cy="605150"/>
            </a:xfrm>
          </p:grpSpPr>
          <p:sp>
            <p:nvSpPr>
              <p:cNvPr id="474" name="Google Shape;474;p45"/>
              <p:cNvSpPr/>
              <p:nvPr/>
            </p:nvSpPr>
            <p:spPr>
              <a:xfrm>
                <a:off x="4457125" y="4310225"/>
                <a:ext cx="25" cy="605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4206" fill="none" extrusionOk="0">
                    <a:moveTo>
                      <a:pt x="1" y="1"/>
                    </a:moveTo>
                    <a:lnTo>
                      <a:pt x="1" y="24205"/>
                    </a:lnTo>
                  </a:path>
                </a:pathLst>
              </a:custGeom>
              <a:noFill/>
              <a:ln w="31225" cap="flat" cmpd="sng">
                <a:solidFill>
                  <a:schemeClr val="accent1"/>
                </a:solidFill>
                <a:prstDash val="solid"/>
                <a:miter lim="96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5"/>
              <p:cNvSpPr/>
              <p:nvPr/>
            </p:nvSpPr>
            <p:spPr>
              <a:xfrm>
                <a:off x="4154575" y="4612800"/>
                <a:ext cx="605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205" h="1" fill="none" extrusionOk="0">
                    <a:moveTo>
                      <a:pt x="0" y="0"/>
                    </a:moveTo>
                    <a:lnTo>
                      <a:pt x="24205" y="0"/>
                    </a:lnTo>
                  </a:path>
                </a:pathLst>
              </a:custGeom>
              <a:noFill/>
              <a:ln w="31225" cap="flat" cmpd="sng">
                <a:solidFill>
                  <a:schemeClr val="accent1"/>
                </a:solidFill>
                <a:prstDash val="solid"/>
                <a:miter lim="96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F3B3F3E-52AA-4479-B474-F4FF5B0D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199" y="481329"/>
            <a:ext cx="5355518" cy="420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>
            <a:spLocks noGrp="1"/>
          </p:cNvSpPr>
          <p:nvPr>
            <p:ph type="title"/>
          </p:nvPr>
        </p:nvSpPr>
        <p:spPr>
          <a:xfrm>
            <a:off x="4844250" y="-291025"/>
            <a:ext cx="2730600" cy="22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</a:t>
            </a:r>
            <a:endParaRPr dirty="0"/>
          </a:p>
        </p:txBody>
      </p:sp>
      <p:grpSp>
        <p:nvGrpSpPr>
          <p:cNvPr id="469" name="Google Shape;469;p45"/>
          <p:cNvGrpSpPr/>
          <p:nvPr/>
        </p:nvGrpSpPr>
        <p:grpSpPr>
          <a:xfrm>
            <a:off x="186575" y="-2678175"/>
            <a:ext cx="3739138" cy="8094175"/>
            <a:chOff x="186575" y="-2678175"/>
            <a:chExt cx="3739138" cy="8094175"/>
          </a:xfrm>
        </p:grpSpPr>
        <p:sp>
          <p:nvSpPr>
            <p:cNvPr id="470" name="Google Shape;470;p45"/>
            <p:cNvSpPr/>
            <p:nvPr/>
          </p:nvSpPr>
          <p:spPr>
            <a:xfrm flipH="1">
              <a:off x="3124039" y="96566"/>
              <a:ext cx="714320" cy="714320"/>
            </a:xfrm>
            <a:custGeom>
              <a:avLst/>
              <a:gdLst/>
              <a:ahLst/>
              <a:cxnLst/>
              <a:rect l="l" t="t" r="r" b="b"/>
              <a:pathLst>
                <a:path w="23149" h="23149" extrusionOk="0">
                  <a:moveTo>
                    <a:pt x="11527" y="0"/>
                  </a:moveTo>
                  <a:cubicBezTo>
                    <a:pt x="5187" y="0"/>
                    <a:pt x="1" y="5187"/>
                    <a:pt x="1" y="11622"/>
                  </a:cubicBezTo>
                  <a:cubicBezTo>
                    <a:pt x="1" y="17962"/>
                    <a:pt x="5187" y="23148"/>
                    <a:pt x="11527" y="23148"/>
                  </a:cubicBezTo>
                  <a:cubicBezTo>
                    <a:pt x="17962" y="23148"/>
                    <a:pt x="23149" y="17962"/>
                    <a:pt x="23149" y="11622"/>
                  </a:cubicBezTo>
                  <a:cubicBezTo>
                    <a:pt x="23149" y="5187"/>
                    <a:pt x="17962" y="0"/>
                    <a:pt x="11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 flipH="1">
              <a:off x="436638" y="-2678175"/>
              <a:ext cx="3489075" cy="3489050"/>
            </a:xfrm>
            <a:custGeom>
              <a:avLst/>
              <a:gdLst/>
              <a:ahLst/>
              <a:cxnLst/>
              <a:rect l="l" t="t" r="r" b="b"/>
              <a:pathLst>
                <a:path w="139563" h="139562" fill="none" extrusionOk="0">
                  <a:moveTo>
                    <a:pt x="139562" y="69733"/>
                  </a:moveTo>
                  <a:cubicBezTo>
                    <a:pt x="139562" y="108345"/>
                    <a:pt x="108346" y="139561"/>
                    <a:pt x="69829" y="139561"/>
                  </a:cubicBezTo>
                  <a:cubicBezTo>
                    <a:pt x="31217" y="139561"/>
                    <a:pt x="1" y="108345"/>
                    <a:pt x="1" y="69733"/>
                  </a:cubicBezTo>
                  <a:cubicBezTo>
                    <a:pt x="1" y="31217"/>
                    <a:pt x="31217" y="1"/>
                    <a:pt x="69829" y="1"/>
                  </a:cubicBezTo>
                  <a:cubicBezTo>
                    <a:pt x="108346" y="1"/>
                    <a:pt x="139562" y="31217"/>
                    <a:pt x="139562" y="69733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186575" y="4450675"/>
              <a:ext cx="1930650" cy="965325"/>
            </a:xfrm>
            <a:custGeom>
              <a:avLst/>
              <a:gdLst/>
              <a:ahLst/>
              <a:cxnLst/>
              <a:rect l="l" t="t" r="r" b="b"/>
              <a:pathLst>
                <a:path w="77226" h="38613" extrusionOk="0">
                  <a:moveTo>
                    <a:pt x="38613" y="0"/>
                  </a:moveTo>
                  <a:cubicBezTo>
                    <a:pt x="17290" y="0"/>
                    <a:pt x="0" y="17289"/>
                    <a:pt x="0" y="38612"/>
                  </a:cubicBezTo>
                  <a:lnTo>
                    <a:pt x="13928" y="38612"/>
                  </a:lnTo>
                  <a:cubicBezTo>
                    <a:pt x="13928" y="24973"/>
                    <a:pt x="24974" y="13927"/>
                    <a:pt x="38613" y="13927"/>
                  </a:cubicBezTo>
                  <a:cubicBezTo>
                    <a:pt x="52156" y="13927"/>
                    <a:pt x="63202" y="24973"/>
                    <a:pt x="63202" y="38612"/>
                  </a:cubicBezTo>
                  <a:lnTo>
                    <a:pt x="77225" y="38612"/>
                  </a:lnTo>
                  <a:cubicBezTo>
                    <a:pt x="77225" y="17289"/>
                    <a:pt x="59840" y="0"/>
                    <a:pt x="38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45"/>
            <p:cNvGrpSpPr/>
            <p:nvPr/>
          </p:nvGrpSpPr>
          <p:grpSpPr>
            <a:xfrm>
              <a:off x="3320588" y="3906950"/>
              <a:ext cx="605125" cy="605150"/>
              <a:chOff x="4154575" y="4310225"/>
              <a:chExt cx="605125" cy="605150"/>
            </a:xfrm>
          </p:grpSpPr>
          <p:sp>
            <p:nvSpPr>
              <p:cNvPr id="474" name="Google Shape;474;p45"/>
              <p:cNvSpPr/>
              <p:nvPr/>
            </p:nvSpPr>
            <p:spPr>
              <a:xfrm>
                <a:off x="4457125" y="4310225"/>
                <a:ext cx="25" cy="605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4206" fill="none" extrusionOk="0">
                    <a:moveTo>
                      <a:pt x="1" y="1"/>
                    </a:moveTo>
                    <a:lnTo>
                      <a:pt x="1" y="24205"/>
                    </a:lnTo>
                  </a:path>
                </a:pathLst>
              </a:custGeom>
              <a:noFill/>
              <a:ln w="31225" cap="flat" cmpd="sng">
                <a:solidFill>
                  <a:schemeClr val="accent1"/>
                </a:solidFill>
                <a:prstDash val="solid"/>
                <a:miter lim="96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5"/>
              <p:cNvSpPr/>
              <p:nvPr/>
            </p:nvSpPr>
            <p:spPr>
              <a:xfrm>
                <a:off x="4154575" y="4612800"/>
                <a:ext cx="605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205" h="1" fill="none" extrusionOk="0">
                    <a:moveTo>
                      <a:pt x="0" y="0"/>
                    </a:moveTo>
                    <a:lnTo>
                      <a:pt x="24205" y="0"/>
                    </a:lnTo>
                  </a:path>
                </a:pathLst>
              </a:custGeom>
              <a:noFill/>
              <a:ln w="31225" cap="flat" cmpd="sng">
                <a:solidFill>
                  <a:schemeClr val="accent1"/>
                </a:solidFill>
                <a:prstDash val="solid"/>
                <a:miter lim="96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F32B0EE-8D6F-488B-8937-FBCA3BE0F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429" y="1441372"/>
            <a:ext cx="7049641" cy="272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719992" y="272619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SCOPES</a:t>
            </a:r>
            <a:endParaRPr dirty="0"/>
          </a:p>
        </p:txBody>
      </p:sp>
      <p:sp>
        <p:nvSpPr>
          <p:cNvPr id="319" name="Google Shape;319;p34"/>
          <p:cNvSpPr txBox="1"/>
          <p:nvPr/>
        </p:nvSpPr>
        <p:spPr>
          <a:xfrm>
            <a:off x="1460650" y="1477150"/>
            <a:ext cx="446009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dirty="0"/>
              <a:t>Finding MAX and MIN value from a given function</a:t>
            </a:r>
          </a:p>
        </p:txBody>
      </p:sp>
      <p:sp>
        <p:nvSpPr>
          <p:cNvPr id="320" name="Google Shape;320;p34"/>
          <p:cNvSpPr txBox="1"/>
          <p:nvPr/>
        </p:nvSpPr>
        <p:spPr>
          <a:xfrm>
            <a:off x="1460650" y="2250313"/>
            <a:ext cx="426959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dirty="0"/>
              <a:t>Generating graphs to show limits</a:t>
            </a:r>
          </a:p>
        </p:txBody>
      </p:sp>
      <p:sp>
        <p:nvSpPr>
          <p:cNvPr id="321" name="Google Shape;321;p34"/>
          <p:cNvSpPr txBox="1"/>
          <p:nvPr/>
        </p:nvSpPr>
        <p:spPr>
          <a:xfrm>
            <a:off x="1460650" y="3023467"/>
            <a:ext cx="380477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dirty="0"/>
              <a:t>Adding fractional calculations</a:t>
            </a:r>
          </a:p>
        </p:txBody>
      </p:sp>
      <p:sp>
        <p:nvSpPr>
          <p:cNvPr id="322" name="Google Shape;322;p34"/>
          <p:cNvSpPr/>
          <p:nvPr/>
        </p:nvSpPr>
        <p:spPr>
          <a:xfrm>
            <a:off x="863425" y="1457342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863500" y="2230504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863350" y="3003667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6" name="Google Shape;326;p34"/>
          <p:cNvGrpSpPr/>
          <p:nvPr/>
        </p:nvGrpSpPr>
        <p:grpSpPr>
          <a:xfrm flipH="1">
            <a:off x="8169608" y="4403122"/>
            <a:ext cx="508789" cy="508810"/>
            <a:chOff x="4154575" y="4310225"/>
            <a:chExt cx="605125" cy="605150"/>
          </a:xfrm>
        </p:grpSpPr>
        <p:sp>
          <p:nvSpPr>
            <p:cNvPr id="327" name="Google Shape;327;p34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24;p34">
            <a:extLst>
              <a:ext uri="{FF2B5EF4-FFF2-40B4-BE49-F238E27FC236}">
                <a16:creationId xmlns:a16="http://schemas.microsoft.com/office/drawing/2014/main" id="{9D4FB008-C0D0-42D6-85EC-424B0577FC2A}"/>
              </a:ext>
            </a:extLst>
          </p:cNvPr>
          <p:cNvSpPr/>
          <p:nvPr/>
        </p:nvSpPr>
        <p:spPr>
          <a:xfrm>
            <a:off x="863350" y="3776829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" name="Google Shape;321;p34">
            <a:extLst>
              <a:ext uri="{FF2B5EF4-FFF2-40B4-BE49-F238E27FC236}">
                <a16:creationId xmlns:a16="http://schemas.microsoft.com/office/drawing/2014/main" id="{802C859F-AC04-4018-8563-666DE66577C5}"/>
              </a:ext>
            </a:extLst>
          </p:cNvPr>
          <p:cNvSpPr txBox="1"/>
          <p:nvPr/>
        </p:nvSpPr>
        <p:spPr>
          <a:xfrm>
            <a:off x="1460650" y="3776829"/>
            <a:ext cx="620507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dirty="0"/>
              <a:t>Adding more functions to simplify larger and more complex expressions</a:t>
            </a:r>
          </a:p>
        </p:txBody>
      </p:sp>
    </p:spTree>
    <p:extLst>
      <p:ext uri="{BB962C8B-B14F-4D97-AF65-F5344CB8AC3E}">
        <p14:creationId xmlns:p14="http://schemas.microsoft.com/office/powerpoint/2010/main" val="51950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719992" y="272619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ACHIEVEMENTS</a:t>
            </a:r>
            <a:endParaRPr dirty="0"/>
          </a:p>
        </p:txBody>
      </p:sp>
      <p:sp>
        <p:nvSpPr>
          <p:cNvPr id="319" name="Google Shape;319;p34"/>
          <p:cNvSpPr txBox="1"/>
          <p:nvPr/>
        </p:nvSpPr>
        <p:spPr>
          <a:xfrm>
            <a:off x="1460650" y="1477150"/>
            <a:ext cx="522971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dirty="0"/>
              <a:t>Implementing complex mathematical methods with logic</a:t>
            </a:r>
          </a:p>
        </p:txBody>
      </p:sp>
      <p:sp>
        <p:nvSpPr>
          <p:cNvPr id="320" name="Google Shape;320;p34"/>
          <p:cNvSpPr txBox="1"/>
          <p:nvPr/>
        </p:nvSpPr>
        <p:spPr>
          <a:xfrm>
            <a:off x="1460650" y="2250313"/>
            <a:ext cx="426959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dirty="0"/>
              <a:t>Tokenization</a:t>
            </a:r>
          </a:p>
        </p:txBody>
      </p:sp>
      <p:sp>
        <p:nvSpPr>
          <p:cNvPr id="321" name="Google Shape;321;p34"/>
          <p:cNvSpPr txBox="1"/>
          <p:nvPr/>
        </p:nvSpPr>
        <p:spPr>
          <a:xfrm>
            <a:off x="1460650" y="3023467"/>
            <a:ext cx="577835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dirty="0"/>
              <a:t>Manipulating, implementing and designing codes more efficiently</a:t>
            </a:r>
          </a:p>
        </p:txBody>
      </p:sp>
      <p:sp>
        <p:nvSpPr>
          <p:cNvPr id="322" name="Google Shape;322;p34"/>
          <p:cNvSpPr/>
          <p:nvPr/>
        </p:nvSpPr>
        <p:spPr>
          <a:xfrm>
            <a:off x="863425" y="1457342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863500" y="2230504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863350" y="3003667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6" name="Google Shape;326;p34"/>
          <p:cNvGrpSpPr/>
          <p:nvPr/>
        </p:nvGrpSpPr>
        <p:grpSpPr>
          <a:xfrm flipH="1">
            <a:off x="8169608" y="4403122"/>
            <a:ext cx="508789" cy="508810"/>
            <a:chOff x="4154575" y="4310225"/>
            <a:chExt cx="605125" cy="605150"/>
          </a:xfrm>
        </p:grpSpPr>
        <p:sp>
          <p:nvSpPr>
            <p:cNvPr id="327" name="Google Shape;327;p34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24;p34">
            <a:extLst>
              <a:ext uri="{FF2B5EF4-FFF2-40B4-BE49-F238E27FC236}">
                <a16:creationId xmlns:a16="http://schemas.microsoft.com/office/drawing/2014/main" id="{9D4FB008-C0D0-42D6-85EC-424B0577FC2A}"/>
              </a:ext>
            </a:extLst>
          </p:cNvPr>
          <p:cNvSpPr/>
          <p:nvPr/>
        </p:nvSpPr>
        <p:spPr>
          <a:xfrm>
            <a:off x="863350" y="3776829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" name="Google Shape;321;p34">
            <a:extLst>
              <a:ext uri="{FF2B5EF4-FFF2-40B4-BE49-F238E27FC236}">
                <a16:creationId xmlns:a16="http://schemas.microsoft.com/office/drawing/2014/main" id="{802C859F-AC04-4018-8563-666DE66577C5}"/>
              </a:ext>
            </a:extLst>
          </p:cNvPr>
          <p:cNvSpPr txBox="1"/>
          <p:nvPr/>
        </p:nvSpPr>
        <p:spPr>
          <a:xfrm>
            <a:off x="1460650" y="3776829"/>
            <a:ext cx="620507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dirty="0"/>
              <a:t>Improving my thought process</a:t>
            </a:r>
          </a:p>
        </p:txBody>
      </p:sp>
    </p:spTree>
    <p:extLst>
      <p:ext uri="{BB962C8B-B14F-4D97-AF65-F5344CB8AC3E}">
        <p14:creationId xmlns:p14="http://schemas.microsoft.com/office/powerpoint/2010/main" val="346861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1905149" y="1068400"/>
            <a:ext cx="5758393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WHAT IS DIFFERENTIANTOO?</a:t>
            </a:r>
            <a:endParaRPr sz="3500" dirty="0"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1"/>
          </p:nvPr>
        </p:nvSpPr>
        <p:spPr>
          <a:xfrm>
            <a:off x="2176400" y="2241750"/>
            <a:ext cx="52239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Finds </a:t>
            </a:r>
            <a:r>
              <a:rPr lang="en"/>
              <a:t>derivative of a given function</a:t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1813300" y="2179450"/>
            <a:ext cx="300775" cy="4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1813300" y="2878762"/>
            <a:ext cx="300775" cy="4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1813300" y="3560750"/>
            <a:ext cx="300775" cy="4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>
            <a:spLocks noGrp="1"/>
          </p:cNvSpPr>
          <p:nvPr>
            <p:ph type="subTitle" idx="1"/>
          </p:nvPr>
        </p:nvSpPr>
        <p:spPr>
          <a:xfrm>
            <a:off x="2176400" y="2932400"/>
            <a:ext cx="52239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Shows </a:t>
            </a:r>
            <a:r>
              <a:rPr lang="en"/>
              <a:t>steps of how the calculation is done</a:t>
            </a:r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1"/>
          </p:nvPr>
        </p:nvSpPr>
        <p:spPr>
          <a:xfrm>
            <a:off x="2176400" y="3623050"/>
            <a:ext cx="52239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Includes </a:t>
            </a:r>
            <a:r>
              <a:rPr lang="en"/>
              <a:t>important derivative formulas with example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49"/>
          <p:cNvGrpSpPr/>
          <p:nvPr/>
        </p:nvGrpSpPr>
        <p:grpSpPr>
          <a:xfrm>
            <a:off x="-1554900" y="101739"/>
            <a:ext cx="5534371" cy="5826517"/>
            <a:chOff x="-1554900" y="101739"/>
            <a:chExt cx="5534371" cy="5826517"/>
          </a:xfrm>
        </p:grpSpPr>
        <p:sp>
          <p:nvSpPr>
            <p:cNvPr id="537" name="Google Shape;537;p49"/>
            <p:cNvSpPr/>
            <p:nvPr/>
          </p:nvSpPr>
          <p:spPr>
            <a:xfrm>
              <a:off x="1806825" y="101739"/>
              <a:ext cx="861432" cy="861432"/>
            </a:xfrm>
            <a:custGeom>
              <a:avLst/>
              <a:gdLst/>
              <a:ahLst/>
              <a:cxnLst/>
              <a:rect l="l" t="t" r="r" b="b"/>
              <a:pathLst>
                <a:path w="23149" h="23149" extrusionOk="0">
                  <a:moveTo>
                    <a:pt x="11527" y="0"/>
                  </a:moveTo>
                  <a:cubicBezTo>
                    <a:pt x="5187" y="0"/>
                    <a:pt x="1" y="5187"/>
                    <a:pt x="1" y="11622"/>
                  </a:cubicBezTo>
                  <a:cubicBezTo>
                    <a:pt x="1" y="17962"/>
                    <a:pt x="5187" y="23148"/>
                    <a:pt x="11527" y="23148"/>
                  </a:cubicBezTo>
                  <a:cubicBezTo>
                    <a:pt x="17962" y="23148"/>
                    <a:pt x="23149" y="17962"/>
                    <a:pt x="23149" y="11622"/>
                  </a:cubicBezTo>
                  <a:cubicBezTo>
                    <a:pt x="23149" y="5187"/>
                    <a:pt x="17962" y="0"/>
                    <a:pt x="1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-1554900" y="393924"/>
              <a:ext cx="5534371" cy="5534331"/>
            </a:xfrm>
            <a:custGeom>
              <a:avLst/>
              <a:gdLst/>
              <a:ahLst/>
              <a:cxnLst/>
              <a:rect l="l" t="t" r="r" b="b"/>
              <a:pathLst>
                <a:path w="139563" h="139562" fill="none" extrusionOk="0">
                  <a:moveTo>
                    <a:pt x="139562" y="69733"/>
                  </a:moveTo>
                  <a:cubicBezTo>
                    <a:pt x="139562" y="108345"/>
                    <a:pt x="108346" y="139561"/>
                    <a:pt x="69829" y="139561"/>
                  </a:cubicBezTo>
                  <a:cubicBezTo>
                    <a:pt x="31217" y="139561"/>
                    <a:pt x="1" y="108345"/>
                    <a:pt x="1" y="69733"/>
                  </a:cubicBezTo>
                  <a:cubicBezTo>
                    <a:pt x="1" y="31217"/>
                    <a:pt x="31217" y="1"/>
                    <a:pt x="69829" y="1"/>
                  </a:cubicBezTo>
                  <a:cubicBezTo>
                    <a:pt x="108346" y="1"/>
                    <a:pt x="139562" y="31217"/>
                    <a:pt x="139562" y="69733"/>
                  </a:cubicBezTo>
                  <a:close/>
                </a:path>
              </a:pathLst>
            </a:custGeom>
            <a:noFill/>
            <a:ln w="312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49"/>
          <p:cNvSpPr txBox="1">
            <a:spLocks noGrp="1"/>
          </p:cNvSpPr>
          <p:nvPr>
            <p:ph type="title"/>
          </p:nvPr>
        </p:nvSpPr>
        <p:spPr>
          <a:xfrm>
            <a:off x="4081200" y="1334850"/>
            <a:ext cx="4342800" cy="24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719992" y="624188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DIFFERENTIANTOO?</a:t>
            </a:r>
            <a:endParaRPr dirty="0"/>
          </a:p>
        </p:txBody>
      </p:sp>
      <p:sp>
        <p:nvSpPr>
          <p:cNvPr id="319" name="Google Shape;319;p34"/>
          <p:cNvSpPr txBox="1"/>
          <p:nvPr/>
        </p:nvSpPr>
        <p:spPr>
          <a:xfrm>
            <a:off x="1460650" y="1858150"/>
            <a:ext cx="22785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Useful for learners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1460650" y="2631313"/>
            <a:ext cx="22785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Accuracy of calculations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1460650" y="3404467"/>
            <a:ext cx="22785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Easy solving technique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863425" y="1838342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863500" y="2611504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863350" y="3384667"/>
            <a:ext cx="507000" cy="5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34"/>
          <p:cNvSpPr/>
          <p:nvPr/>
        </p:nvSpPr>
        <p:spPr>
          <a:xfrm flipH="1">
            <a:off x="233888" y="136489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dk2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 flipH="1">
            <a:off x="8169608" y="4403122"/>
            <a:ext cx="508789" cy="508810"/>
            <a:chOff x="4154575" y="4310225"/>
            <a:chExt cx="605125" cy="605150"/>
          </a:xfrm>
        </p:grpSpPr>
        <p:sp>
          <p:nvSpPr>
            <p:cNvPr id="327" name="Google Shape;327;p34"/>
            <p:cNvSpPr/>
            <p:nvPr/>
          </p:nvSpPr>
          <p:spPr>
            <a:xfrm>
              <a:off x="4457125" y="4310225"/>
              <a:ext cx="25" cy="605150"/>
            </a:xfrm>
            <a:custGeom>
              <a:avLst/>
              <a:gdLst/>
              <a:ahLst/>
              <a:cxnLst/>
              <a:rect l="l" t="t" r="r" b="b"/>
              <a:pathLst>
                <a:path w="1" h="24206" fill="none" extrusionOk="0">
                  <a:moveTo>
                    <a:pt x="1" y="1"/>
                  </a:moveTo>
                  <a:lnTo>
                    <a:pt x="1" y="24205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4154575" y="4612800"/>
              <a:ext cx="605125" cy="25"/>
            </a:xfrm>
            <a:custGeom>
              <a:avLst/>
              <a:gdLst/>
              <a:ahLst/>
              <a:cxnLst/>
              <a:rect l="l" t="t" r="r" b="b"/>
              <a:pathLst>
                <a:path w="24205" h="1" fill="none" extrusionOk="0">
                  <a:moveTo>
                    <a:pt x="0" y="0"/>
                  </a:moveTo>
                  <a:lnTo>
                    <a:pt x="24205" y="0"/>
                  </a:lnTo>
                </a:path>
              </a:pathLst>
            </a:custGeom>
            <a:noFill/>
            <a:ln w="31225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1"/>
          </p:nvPr>
        </p:nvSpPr>
        <p:spPr>
          <a:xfrm>
            <a:off x="720000" y="2728684"/>
            <a:ext cx="3136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TYPE</a:t>
            </a:r>
            <a:endParaRPr/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2"/>
          </p:nvPr>
        </p:nvSpPr>
        <p:spPr>
          <a:xfrm>
            <a:off x="5437125" y="1308456"/>
            <a:ext cx="2325600" cy="25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Algebraic</a:t>
            </a:r>
            <a:endParaRPr sz="2100"/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Trigonometric</a:t>
            </a:r>
            <a:endParaRPr sz="2100"/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Ln function</a:t>
            </a:r>
            <a:endParaRPr sz="2100"/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Square root</a:t>
            </a:r>
            <a:endParaRPr sz="2100"/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Exponential</a:t>
            </a:r>
            <a:endParaRPr sz="2100"/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265" y="1744307"/>
            <a:ext cx="557581" cy="880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20000" y="437088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 rot="10800000">
            <a:off x="6938788" y="102393"/>
            <a:ext cx="861432" cy="861432"/>
          </a:xfrm>
          <a:custGeom>
            <a:avLst/>
            <a:gdLst/>
            <a:ahLst/>
            <a:cxnLst/>
            <a:rect l="l" t="t" r="r" b="b"/>
            <a:pathLst>
              <a:path w="23149" h="23149" extrusionOk="0">
                <a:moveTo>
                  <a:pt x="11527" y="0"/>
                </a:moveTo>
                <a:cubicBezTo>
                  <a:pt x="5187" y="0"/>
                  <a:pt x="1" y="5187"/>
                  <a:pt x="1" y="11622"/>
                </a:cubicBezTo>
                <a:cubicBezTo>
                  <a:pt x="1" y="17962"/>
                  <a:pt x="5187" y="23148"/>
                  <a:pt x="11527" y="23148"/>
                </a:cubicBezTo>
                <a:cubicBezTo>
                  <a:pt x="17962" y="23148"/>
                  <a:pt x="23149" y="17962"/>
                  <a:pt x="23149" y="11622"/>
                </a:cubicBezTo>
                <a:cubicBezTo>
                  <a:pt x="23149" y="5187"/>
                  <a:pt x="17962" y="0"/>
                  <a:pt x="115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6"/>
          <p:cNvSpPr/>
          <p:nvPr/>
        </p:nvSpPr>
        <p:spPr>
          <a:xfrm rot="10800000">
            <a:off x="7021257" y="-159361"/>
            <a:ext cx="1930650" cy="965325"/>
          </a:xfrm>
          <a:custGeom>
            <a:avLst/>
            <a:gdLst/>
            <a:ahLst/>
            <a:cxnLst/>
            <a:rect l="l" t="t" r="r" b="b"/>
            <a:pathLst>
              <a:path w="77226" h="38613" extrusionOk="0">
                <a:moveTo>
                  <a:pt x="38613" y="0"/>
                </a:moveTo>
                <a:cubicBezTo>
                  <a:pt x="17290" y="0"/>
                  <a:pt x="0" y="17289"/>
                  <a:pt x="0" y="38612"/>
                </a:cubicBezTo>
                <a:lnTo>
                  <a:pt x="13928" y="38612"/>
                </a:lnTo>
                <a:cubicBezTo>
                  <a:pt x="13928" y="24973"/>
                  <a:pt x="24974" y="13927"/>
                  <a:pt x="38613" y="13927"/>
                </a:cubicBezTo>
                <a:cubicBezTo>
                  <a:pt x="52156" y="13927"/>
                  <a:pt x="63202" y="24973"/>
                  <a:pt x="63202" y="38612"/>
                </a:cubicBezTo>
                <a:lnTo>
                  <a:pt x="77225" y="38612"/>
                </a:lnTo>
                <a:cubicBezTo>
                  <a:pt x="77225" y="17289"/>
                  <a:pt x="59840" y="0"/>
                  <a:pt x="386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"/>
          <p:cNvSpPr/>
          <p:nvPr/>
        </p:nvSpPr>
        <p:spPr>
          <a:xfrm rot="10800000">
            <a:off x="4326638" y="434338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dk2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00" y="1585773"/>
            <a:ext cx="7269575" cy="26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1042325" y="167662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2"/>
          </p:nvPr>
        </p:nvSpPr>
        <p:spPr>
          <a:xfrm>
            <a:off x="1042325" y="204335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characteristics of the given function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3"/>
          </p:nvPr>
        </p:nvSpPr>
        <p:spPr>
          <a:xfrm>
            <a:off x="3502078" y="167662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</a:t>
            </a:r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4"/>
          </p:nvPr>
        </p:nvSpPr>
        <p:spPr>
          <a:xfrm>
            <a:off x="3502078" y="204335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Chain-rule function type identification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5"/>
          </p:nvPr>
        </p:nvSpPr>
        <p:spPr>
          <a:xfrm>
            <a:off x="5961850" y="167662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6"/>
          </p:nvPr>
        </p:nvSpPr>
        <p:spPr>
          <a:xfrm>
            <a:off x="5961850" y="204335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from </a:t>
            </a:r>
            <a:r>
              <a:rPr lang="en" b="1"/>
              <a:t>int </a:t>
            </a:r>
            <a:r>
              <a:rPr lang="en"/>
              <a:t>to </a:t>
            </a:r>
            <a:r>
              <a:rPr lang="en" b="1"/>
              <a:t>string</a:t>
            </a:r>
            <a:r>
              <a:rPr lang="en"/>
              <a:t> or vice-versa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ubTitle" idx="7"/>
          </p:nvPr>
        </p:nvSpPr>
        <p:spPr>
          <a:xfrm>
            <a:off x="1042325" y="349257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CACHING</a:t>
            </a:r>
            <a:endParaRPr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8"/>
          </p:nvPr>
        </p:nvSpPr>
        <p:spPr>
          <a:xfrm>
            <a:off x="1042325" y="385930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Hiding for future use</a:t>
            </a:r>
            <a:endParaRPr/>
          </a:p>
        </p:txBody>
      </p:sp>
      <p:sp>
        <p:nvSpPr>
          <p:cNvPr id="359" name="Google Shape;359;p37"/>
          <p:cNvSpPr txBox="1">
            <a:spLocks noGrp="1"/>
          </p:cNvSpPr>
          <p:nvPr>
            <p:ph type="subTitle" idx="9"/>
          </p:nvPr>
        </p:nvSpPr>
        <p:spPr>
          <a:xfrm>
            <a:off x="3502078" y="349257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</a:t>
            </a:r>
            <a:endParaRPr/>
          </a:p>
        </p:txBody>
      </p:sp>
      <p:sp>
        <p:nvSpPr>
          <p:cNvPr id="360" name="Google Shape;360;p37"/>
          <p:cNvSpPr txBox="1">
            <a:spLocks noGrp="1"/>
          </p:cNvSpPr>
          <p:nvPr>
            <p:ph type="subTitle" idx="13"/>
          </p:nvPr>
        </p:nvSpPr>
        <p:spPr>
          <a:xfrm>
            <a:off x="3502078" y="385930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bug and then correcting it</a:t>
            </a:r>
            <a:endParaRPr/>
          </a:p>
        </p:txBody>
      </p:sp>
      <p:sp>
        <p:nvSpPr>
          <p:cNvPr id="361" name="Google Shape;361;p37"/>
          <p:cNvSpPr txBox="1">
            <a:spLocks noGrp="1"/>
          </p:cNvSpPr>
          <p:nvPr>
            <p:ph type="subTitle" idx="14"/>
          </p:nvPr>
        </p:nvSpPr>
        <p:spPr>
          <a:xfrm>
            <a:off x="5961850" y="3492575"/>
            <a:ext cx="2139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</a:t>
            </a:r>
            <a:endParaRPr/>
          </a:p>
        </p:txBody>
      </p:sp>
      <p:sp>
        <p:nvSpPr>
          <p:cNvPr id="362" name="Google Shape;362;p37"/>
          <p:cNvSpPr txBox="1">
            <a:spLocks noGrp="1"/>
          </p:cNvSpPr>
          <p:nvPr>
            <p:ph type="subTitle" idx="15"/>
          </p:nvPr>
        </p:nvSpPr>
        <p:spPr>
          <a:xfrm>
            <a:off x="5961850" y="3859300"/>
            <a:ext cx="2139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negative signs</a:t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 rot="10800000" flipH="1">
            <a:off x="4711138" y="226989"/>
            <a:ext cx="1517625" cy="211325"/>
          </a:xfrm>
          <a:custGeom>
            <a:avLst/>
            <a:gdLst/>
            <a:ahLst/>
            <a:cxnLst/>
            <a:rect l="l" t="t" r="r" b="b"/>
            <a:pathLst>
              <a:path w="60705" h="8453" fill="none" extrusionOk="0">
                <a:moveTo>
                  <a:pt x="1" y="0"/>
                </a:moveTo>
                <a:cubicBezTo>
                  <a:pt x="5091" y="0"/>
                  <a:pt x="5091" y="8453"/>
                  <a:pt x="10182" y="8453"/>
                </a:cubicBezTo>
                <a:cubicBezTo>
                  <a:pt x="15177" y="8453"/>
                  <a:pt x="15177" y="0"/>
                  <a:pt x="20267" y="0"/>
                </a:cubicBezTo>
                <a:cubicBezTo>
                  <a:pt x="25262" y="0"/>
                  <a:pt x="25262" y="8453"/>
                  <a:pt x="30353" y="8453"/>
                </a:cubicBezTo>
                <a:cubicBezTo>
                  <a:pt x="35443" y="8453"/>
                  <a:pt x="35443" y="0"/>
                  <a:pt x="40438" y="0"/>
                </a:cubicBezTo>
                <a:cubicBezTo>
                  <a:pt x="45528" y="0"/>
                  <a:pt x="45528" y="8453"/>
                  <a:pt x="50619" y="8453"/>
                </a:cubicBezTo>
                <a:cubicBezTo>
                  <a:pt x="55614" y="8453"/>
                  <a:pt x="55614" y="0"/>
                  <a:pt x="60704" y="0"/>
                </a:cubicBezTo>
              </a:path>
            </a:pathLst>
          </a:custGeom>
          <a:noFill/>
          <a:ln w="60025" cap="flat" cmpd="sng">
            <a:solidFill>
              <a:schemeClr val="dk2"/>
            </a:solidFill>
            <a:prstDash val="solid"/>
            <a:miter lim="96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762" y="1076425"/>
            <a:ext cx="505026" cy="7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474" y="1051075"/>
            <a:ext cx="433129" cy="61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9276" y="1051087"/>
            <a:ext cx="433126" cy="61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9753" y="2778243"/>
            <a:ext cx="505052" cy="71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9509" y="2778250"/>
            <a:ext cx="505052" cy="71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5300" y="2752779"/>
            <a:ext cx="541074" cy="76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8"/>
          <p:cNvGrpSpPr/>
          <p:nvPr/>
        </p:nvGrpSpPr>
        <p:grpSpPr>
          <a:xfrm>
            <a:off x="3314371" y="1730964"/>
            <a:ext cx="2515257" cy="2301207"/>
            <a:chOff x="3314371" y="1730964"/>
            <a:chExt cx="2515257" cy="2301207"/>
          </a:xfrm>
        </p:grpSpPr>
        <p:sp>
          <p:nvSpPr>
            <p:cNvPr id="375" name="Google Shape;375;p38"/>
            <p:cNvSpPr/>
            <p:nvPr/>
          </p:nvSpPr>
          <p:spPr>
            <a:xfrm>
              <a:off x="3489150" y="1730974"/>
              <a:ext cx="2261270" cy="2261253"/>
            </a:xfrm>
            <a:custGeom>
              <a:avLst/>
              <a:gdLst/>
              <a:ahLst/>
              <a:cxnLst/>
              <a:rect l="l" t="t" r="r" b="b"/>
              <a:pathLst>
                <a:path w="139563" h="139562" fill="none" extrusionOk="0">
                  <a:moveTo>
                    <a:pt x="139562" y="69733"/>
                  </a:moveTo>
                  <a:cubicBezTo>
                    <a:pt x="139562" y="108345"/>
                    <a:pt x="108346" y="139561"/>
                    <a:pt x="69829" y="139561"/>
                  </a:cubicBezTo>
                  <a:cubicBezTo>
                    <a:pt x="31217" y="139561"/>
                    <a:pt x="1" y="108345"/>
                    <a:pt x="1" y="69733"/>
                  </a:cubicBezTo>
                  <a:cubicBezTo>
                    <a:pt x="1" y="31217"/>
                    <a:pt x="31217" y="1"/>
                    <a:pt x="69829" y="1"/>
                  </a:cubicBezTo>
                  <a:cubicBezTo>
                    <a:pt x="108346" y="1"/>
                    <a:pt x="139562" y="31217"/>
                    <a:pt x="139562" y="69733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3314371" y="1730964"/>
              <a:ext cx="861432" cy="861432"/>
            </a:xfrm>
            <a:custGeom>
              <a:avLst/>
              <a:gdLst/>
              <a:ahLst/>
              <a:cxnLst/>
              <a:rect l="l" t="t" r="r" b="b"/>
              <a:pathLst>
                <a:path w="23149" h="23149" extrusionOk="0">
                  <a:moveTo>
                    <a:pt x="11527" y="0"/>
                  </a:moveTo>
                  <a:cubicBezTo>
                    <a:pt x="5187" y="0"/>
                    <a:pt x="1" y="5187"/>
                    <a:pt x="1" y="11622"/>
                  </a:cubicBezTo>
                  <a:cubicBezTo>
                    <a:pt x="1" y="17962"/>
                    <a:pt x="5187" y="23148"/>
                    <a:pt x="11527" y="23148"/>
                  </a:cubicBezTo>
                  <a:cubicBezTo>
                    <a:pt x="17962" y="23148"/>
                    <a:pt x="23149" y="17962"/>
                    <a:pt x="23149" y="11622"/>
                  </a:cubicBezTo>
                  <a:cubicBezTo>
                    <a:pt x="23149" y="5187"/>
                    <a:pt x="17962" y="0"/>
                    <a:pt x="11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4968196" y="3170739"/>
              <a:ext cx="861432" cy="861432"/>
            </a:xfrm>
            <a:custGeom>
              <a:avLst/>
              <a:gdLst/>
              <a:ahLst/>
              <a:cxnLst/>
              <a:rect l="l" t="t" r="r" b="b"/>
              <a:pathLst>
                <a:path w="23149" h="23149" extrusionOk="0">
                  <a:moveTo>
                    <a:pt x="11527" y="0"/>
                  </a:moveTo>
                  <a:cubicBezTo>
                    <a:pt x="5187" y="0"/>
                    <a:pt x="1" y="5187"/>
                    <a:pt x="1" y="11622"/>
                  </a:cubicBezTo>
                  <a:cubicBezTo>
                    <a:pt x="1" y="17962"/>
                    <a:pt x="5187" y="23148"/>
                    <a:pt x="11527" y="23148"/>
                  </a:cubicBezTo>
                  <a:cubicBezTo>
                    <a:pt x="17962" y="23148"/>
                    <a:pt x="23149" y="17962"/>
                    <a:pt x="23149" y="11622"/>
                  </a:cubicBezTo>
                  <a:cubicBezTo>
                    <a:pt x="23149" y="5187"/>
                    <a:pt x="17962" y="0"/>
                    <a:pt x="11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3314371" y="3170739"/>
              <a:ext cx="861432" cy="861432"/>
            </a:xfrm>
            <a:custGeom>
              <a:avLst/>
              <a:gdLst/>
              <a:ahLst/>
              <a:cxnLst/>
              <a:rect l="l" t="t" r="r" b="b"/>
              <a:pathLst>
                <a:path w="23149" h="23149" extrusionOk="0">
                  <a:moveTo>
                    <a:pt x="11527" y="0"/>
                  </a:moveTo>
                  <a:cubicBezTo>
                    <a:pt x="5187" y="0"/>
                    <a:pt x="1" y="5187"/>
                    <a:pt x="1" y="11622"/>
                  </a:cubicBezTo>
                  <a:cubicBezTo>
                    <a:pt x="1" y="17962"/>
                    <a:pt x="5187" y="23148"/>
                    <a:pt x="11527" y="23148"/>
                  </a:cubicBezTo>
                  <a:cubicBezTo>
                    <a:pt x="17962" y="23148"/>
                    <a:pt x="23149" y="17962"/>
                    <a:pt x="23149" y="11622"/>
                  </a:cubicBezTo>
                  <a:cubicBezTo>
                    <a:pt x="23149" y="5187"/>
                    <a:pt x="17962" y="0"/>
                    <a:pt x="11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4968196" y="1730964"/>
              <a:ext cx="861432" cy="861432"/>
            </a:xfrm>
            <a:custGeom>
              <a:avLst/>
              <a:gdLst/>
              <a:ahLst/>
              <a:cxnLst/>
              <a:rect l="l" t="t" r="r" b="b"/>
              <a:pathLst>
                <a:path w="23149" h="23149" extrusionOk="0">
                  <a:moveTo>
                    <a:pt x="11527" y="0"/>
                  </a:moveTo>
                  <a:cubicBezTo>
                    <a:pt x="5187" y="0"/>
                    <a:pt x="1" y="5187"/>
                    <a:pt x="1" y="11622"/>
                  </a:cubicBezTo>
                  <a:cubicBezTo>
                    <a:pt x="1" y="17962"/>
                    <a:pt x="5187" y="23148"/>
                    <a:pt x="11527" y="23148"/>
                  </a:cubicBezTo>
                  <a:cubicBezTo>
                    <a:pt x="17962" y="23148"/>
                    <a:pt x="23149" y="17962"/>
                    <a:pt x="23149" y="11622"/>
                  </a:cubicBezTo>
                  <a:cubicBezTo>
                    <a:pt x="23149" y="5187"/>
                    <a:pt x="17962" y="0"/>
                    <a:pt x="11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8"/>
          <p:cNvSpPr txBox="1">
            <a:spLocks noGrp="1"/>
          </p:cNvSpPr>
          <p:nvPr>
            <p:ph type="subTitle" idx="1"/>
          </p:nvPr>
        </p:nvSpPr>
        <p:spPr>
          <a:xfrm>
            <a:off x="968150" y="1776550"/>
            <a:ext cx="2261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DIFFERENTIAL CALCULUS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8"/>
          <p:cNvSpPr txBox="1">
            <a:spLocks noGrp="1"/>
          </p:cNvSpPr>
          <p:nvPr>
            <p:ph type="subTitle" idx="3"/>
          </p:nvPr>
        </p:nvSpPr>
        <p:spPr>
          <a:xfrm>
            <a:off x="658850" y="3311175"/>
            <a:ext cx="257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STRING-MATCHING ALGORITHMS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8"/>
          <p:cNvSpPr txBox="1">
            <a:spLocks noGrp="1"/>
          </p:cNvSpPr>
          <p:nvPr>
            <p:ph type="subTitle" idx="5"/>
          </p:nvPr>
        </p:nvSpPr>
        <p:spPr>
          <a:xfrm>
            <a:off x="6162900" y="1776538"/>
            <a:ext cx="2261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TOKENIZATION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8"/>
          <p:cNvSpPr txBox="1">
            <a:spLocks noGrp="1"/>
          </p:cNvSpPr>
          <p:nvPr>
            <p:ph type="subTitle" idx="7"/>
          </p:nvPr>
        </p:nvSpPr>
        <p:spPr>
          <a:xfrm>
            <a:off x="6162900" y="3311163"/>
            <a:ext cx="2261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MEMOIZATION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8"/>
          <p:cNvSpPr txBox="1">
            <a:spLocks noGrp="1"/>
          </p:cNvSpPr>
          <p:nvPr>
            <p:ph type="title"/>
          </p:nvPr>
        </p:nvSpPr>
        <p:spPr>
          <a:xfrm>
            <a:off x="720000" y="438325"/>
            <a:ext cx="77040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STUDY</a:t>
            </a: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5157031" y="3361230"/>
            <a:ext cx="483764" cy="480465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70413" y="1914610"/>
            <a:ext cx="349373" cy="49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3491372" y="3242563"/>
            <a:ext cx="507452" cy="7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027" y="1819559"/>
            <a:ext cx="483777" cy="684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>
            <a:spLocks noGrp="1"/>
          </p:cNvSpPr>
          <p:nvPr>
            <p:ph type="ctrTitle"/>
          </p:nvPr>
        </p:nvSpPr>
        <p:spPr>
          <a:xfrm>
            <a:off x="2761650" y="1311275"/>
            <a:ext cx="3759652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SOFTWARE AVAILABILITY</a:t>
            </a:r>
            <a:endParaRPr sz="5000" dirty="0"/>
          </a:p>
        </p:txBody>
      </p:sp>
      <p:sp>
        <p:nvSpPr>
          <p:cNvPr id="394" name="Google Shape;394;p39"/>
          <p:cNvSpPr txBox="1">
            <a:spLocks noGrp="1"/>
          </p:cNvSpPr>
          <p:nvPr>
            <p:ph type="subTitle" idx="1"/>
          </p:nvPr>
        </p:nvSpPr>
        <p:spPr>
          <a:xfrm>
            <a:off x="1928400" y="3550775"/>
            <a:ext cx="52872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https://github.com/saleheenshafiq9/Differentiantoo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40"/>
          <p:cNvGrpSpPr/>
          <p:nvPr/>
        </p:nvGrpSpPr>
        <p:grpSpPr>
          <a:xfrm>
            <a:off x="3186988" y="900589"/>
            <a:ext cx="6686183" cy="5826517"/>
            <a:chOff x="3186988" y="900589"/>
            <a:chExt cx="6686183" cy="5826517"/>
          </a:xfrm>
        </p:grpSpPr>
        <p:sp>
          <p:nvSpPr>
            <p:cNvPr id="400" name="Google Shape;400;p40"/>
            <p:cNvSpPr/>
            <p:nvPr/>
          </p:nvSpPr>
          <p:spPr>
            <a:xfrm>
              <a:off x="7700525" y="900589"/>
              <a:ext cx="861432" cy="861432"/>
            </a:xfrm>
            <a:custGeom>
              <a:avLst/>
              <a:gdLst/>
              <a:ahLst/>
              <a:cxnLst/>
              <a:rect l="l" t="t" r="r" b="b"/>
              <a:pathLst>
                <a:path w="23149" h="23149" extrusionOk="0">
                  <a:moveTo>
                    <a:pt x="11527" y="0"/>
                  </a:moveTo>
                  <a:cubicBezTo>
                    <a:pt x="5187" y="0"/>
                    <a:pt x="1" y="5187"/>
                    <a:pt x="1" y="11622"/>
                  </a:cubicBezTo>
                  <a:cubicBezTo>
                    <a:pt x="1" y="17962"/>
                    <a:pt x="5187" y="23148"/>
                    <a:pt x="11527" y="23148"/>
                  </a:cubicBezTo>
                  <a:cubicBezTo>
                    <a:pt x="17962" y="23148"/>
                    <a:pt x="23149" y="17962"/>
                    <a:pt x="23149" y="11622"/>
                  </a:cubicBezTo>
                  <a:cubicBezTo>
                    <a:pt x="23149" y="5187"/>
                    <a:pt x="17962" y="0"/>
                    <a:pt x="1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4338800" y="1192774"/>
              <a:ext cx="5534371" cy="5534331"/>
            </a:xfrm>
            <a:custGeom>
              <a:avLst/>
              <a:gdLst/>
              <a:ahLst/>
              <a:cxnLst/>
              <a:rect l="l" t="t" r="r" b="b"/>
              <a:pathLst>
                <a:path w="139563" h="139562" fill="none" extrusionOk="0">
                  <a:moveTo>
                    <a:pt x="139562" y="69733"/>
                  </a:moveTo>
                  <a:cubicBezTo>
                    <a:pt x="139562" y="108345"/>
                    <a:pt x="108346" y="139561"/>
                    <a:pt x="69829" y="139561"/>
                  </a:cubicBezTo>
                  <a:cubicBezTo>
                    <a:pt x="31217" y="139561"/>
                    <a:pt x="1" y="108345"/>
                    <a:pt x="1" y="69733"/>
                  </a:cubicBezTo>
                  <a:cubicBezTo>
                    <a:pt x="1" y="31217"/>
                    <a:pt x="31217" y="1"/>
                    <a:pt x="69829" y="1"/>
                  </a:cubicBezTo>
                  <a:cubicBezTo>
                    <a:pt x="108346" y="1"/>
                    <a:pt x="139562" y="31217"/>
                    <a:pt x="139562" y="69733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" name="Google Shape;402;p40"/>
            <p:cNvGrpSpPr/>
            <p:nvPr/>
          </p:nvGrpSpPr>
          <p:grpSpPr>
            <a:xfrm>
              <a:off x="3186988" y="3657363"/>
              <a:ext cx="605125" cy="605150"/>
              <a:chOff x="4154575" y="4310225"/>
              <a:chExt cx="605125" cy="605150"/>
            </a:xfrm>
          </p:grpSpPr>
          <p:sp>
            <p:nvSpPr>
              <p:cNvPr id="403" name="Google Shape;403;p40"/>
              <p:cNvSpPr/>
              <p:nvPr/>
            </p:nvSpPr>
            <p:spPr>
              <a:xfrm>
                <a:off x="4457125" y="4310225"/>
                <a:ext cx="25" cy="605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4206" fill="none" extrusionOk="0">
                    <a:moveTo>
                      <a:pt x="1" y="1"/>
                    </a:moveTo>
                    <a:lnTo>
                      <a:pt x="1" y="24205"/>
                    </a:lnTo>
                  </a:path>
                </a:pathLst>
              </a:custGeom>
              <a:noFill/>
              <a:ln w="31225" cap="flat" cmpd="sng">
                <a:solidFill>
                  <a:schemeClr val="dk2"/>
                </a:solidFill>
                <a:prstDash val="solid"/>
                <a:miter lim="96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4154575" y="4612800"/>
                <a:ext cx="605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205" h="1" fill="none" extrusionOk="0">
                    <a:moveTo>
                      <a:pt x="0" y="0"/>
                    </a:moveTo>
                    <a:lnTo>
                      <a:pt x="24205" y="0"/>
                    </a:lnTo>
                  </a:path>
                </a:pathLst>
              </a:custGeom>
              <a:noFill/>
              <a:ln w="31225" cap="flat" cmpd="sng">
                <a:solidFill>
                  <a:schemeClr val="dk2"/>
                </a:solidFill>
                <a:prstDash val="solid"/>
                <a:miter lim="96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5" name="Google Shape;405;p40"/>
          <p:cNvSpPr txBox="1">
            <a:spLocks noGrp="1"/>
          </p:cNvSpPr>
          <p:nvPr>
            <p:ph type="title"/>
          </p:nvPr>
        </p:nvSpPr>
        <p:spPr>
          <a:xfrm>
            <a:off x="720000" y="1676849"/>
            <a:ext cx="35973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pic>
        <p:nvPicPr>
          <p:cNvPr id="406" name="Google Shape;4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73025">
            <a:off x="5436824" y="1263275"/>
            <a:ext cx="3048801" cy="431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ducational Resources for Low-Income Students Thesis by Slidesgo">
  <a:themeElements>
    <a:clrScheme name="Simple Light">
      <a:dk1>
        <a:srgbClr val="A47349"/>
      </a:dk1>
      <a:lt1>
        <a:srgbClr val="FFFFFF"/>
      </a:lt1>
      <a:dk2>
        <a:srgbClr val="000000"/>
      </a:dk2>
      <a:lt2>
        <a:srgbClr val="FFFFFF"/>
      </a:lt2>
      <a:accent1>
        <a:srgbClr val="667E92"/>
      </a:accent1>
      <a:accent2>
        <a:srgbClr val="213B55"/>
      </a:accent2>
      <a:accent3>
        <a:srgbClr val="37474F"/>
      </a:accent3>
      <a:accent4>
        <a:srgbClr val="EFEFEF"/>
      </a:accent4>
      <a:accent5>
        <a:srgbClr val="DBDBDB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On-screen Show (16:9)</PresentationFormat>
  <Paragraphs>129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Lato Black</vt:lpstr>
      <vt:lpstr>Lato</vt:lpstr>
      <vt:lpstr>Oswald</vt:lpstr>
      <vt:lpstr>Arial</vt:lpstr>
      <vt:lpstr>Calibri</vt:lpstr>
      <vt:lpstr>Educational Resources for Low-Income Students Thesis by Slidesgo</vt:lpstr>
      <vt:lpstr>DIFFERENTIANTOO (A Derivative Calculator)</vt:lpstr>
      <vt:lpstr>WHAT IS DIFFERENTIANTOO?</vt:lpstr>
      <vt:lpstr>WHY IS DIFFERENTIANTOO?</vt:lpstr>
      <vt:lpstr>SCOPE</vt:lpstr>
      <vt:lpstr>SCOPE</vt:lpstr>
      <vt:lpstr>CHALLENGES</vt:lpstr>
      <vt:lpstr>BACKGROUND STUDY</vt:lpstr>
      <vt:lpstr>SOFTWARE AVAILABILITY</vt:lpstr>
      <vt:lpstr>PROJECT OVERVIEW</vt:lpstr>
      <vt:lpstr>PowerPoint Presentation</vt:lpstr>
      <vt:lpstr>A FEW CASES-</vt:lpstr>
      <vt:lpstr>(5*x^3+3*x^2-6*x)</vt:lpstr>
      <vt:lpstr>CHAIN RULE</vt:lpstr>
      <vt:lpstr>PowerPoint Presentation</vt:lpstr>
      <vt:lpstr>METHOD IDENTIFIER</vt:lpstr>
      <vt:lpstr>STEPS SHOWN</vt:lpstr>
      <vt:lpstr>MENU</vt:lpstr>
      <vt:lpstr>FUTURE SCOPES</vt:lpstr>
      <vt:lpstr>ACHIEVEMENTS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DIFFERENTIANTOO (A Derivative Calculator)</dc:title>
  <cp:lastModifiedBy>Shafiq Saleheen</cp:lastModifiedBy>
  <cp:revision>1</cp:revision>
  <dcterms:modified xsi:type="dcterms:W3CDTF">2021-08-28T13:12:55Z</dcterms:modified>
</cp:coreProperties>
</file>